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9" r:id="rId5"/>
    <p:sldId id="260" r:id="rId6"/>
    <p:sldId id="261" r:id="rId7"/>
    <p:sldId id="262" r:id="rId8"/>
  </p:sldIdLst>
  <p:sldSz cx="9244013" cy="1144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52B"/>
    <a:srgbClr val="0612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16B154-E46A-4EB5-6746-A0F75E35EF88}" v="4" dt="2025-05-29T20:49:05.1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7"/>
    <p:restoredTop sz="94674"/>
  </p:normalViewPr>
  <p:slideViewPr>
    <p:cSldViewPr snapToGrid="0">
      <p:cViewPr varScale="1">
        <p:scale>
          <a:sx n="153" d="100"/>
          <a:sy n="153" d="100"/>
        </p:scale>
        <p:origin x="184" y="18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Siegel" userId="S::dsiegel@synergy-hp.com::6dbe74f8-aaab-4045-bce6-fe5531a203a4" providerId="AD" clId="Web-{3F16B154-E46A-4EB5-6746-A0F75E35EF88}"/>
    <pc:docChg chg="modSld">
      <pc:chgData name="Daniel Siegel" userId="S::dsiegel@synergy-hp.com::6dbe74f8-aaab-4045-bce6-fe5531a203a4" providerId="AD" clId="Web-{3F16B154-E46A-4EB5-6746-A0F75E35EF88}" dt="2025-05-29T20:49:04.209" v="0" actId="20577"/>
      <pc:docMkLst>
        <pc:docMk/>
      </pc:docMkLst>
      <pc:sldChg chg="modSp">
        <pc:chgData name="Daniel Siegel" userId="S::dsiegel@synergy-hp.com::6dbe74f8-aaab-4045-bce6-fe5531a203a4" providerId="AD" clId="Web-{3F16B154-E46A-4EB5-6746-A0F75E35EF88}" dt="2025-05-29T20:49:04.209" v="0" actId="20577"/>
        <pc:sldMkLst>
          <pc:docMk/>
          <pc:sldMk cId="259381433" sldId="262"/>
        </pc:sldMkLst>
        <pc:spChg chg="mod">
          <ac:chgData name="Daniel Siegel" userId="S::dsiegel@synergy-hp.com::6dbe74f8-aaab-4045-bce6-fe5531a203a4" providerId="AD" clId="Web-{3F16B154-E46A-4EB5-6746-A0F75E35EF88}" dt="2025-05-29T20:49:04.209" v="0" actId="20577"/>
          <ac:spMkLst>
            <pc:docMk/>
            <pc:sldMk cId="259381433" sldId="262"/>
            <ac:spMk id="35" creationId="{C24095FF-1B2D-2710-8018-31983C73E2D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502" y="187320"/>
            <a:ext cx="6933010" cy="398486"/>
          </a:xfrm>
        </p:spPr>
        <p:txBody>
          <a:bodyPr anchor="b"/>
          <a:lstStyle>
            <a:lvl1pPr algn="ctr">
              <a:defRPr sz="100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502" y="601174"/>
            <a:ext cx="6933010" cy="276344"/>
          </a:xfrm>
        </p:spPr>
        <p:txBody>
          <a:bodyPr/>
          <a:lstStyle>
            <a:lvl1pPr marL="0" indent="0" algn="ctr">
              <a:buNone/>
              <a:defRPr sz="401"/>
            </a:lvl1pPr>
            <a:lvl2pPr marL="76307" indent="0" algn="ctr">
              <a:buNone/>
              <a:defRPr sz="334"/>
            </a:lvl2pPr>
            <a:lvl3pPr marL="152613" indent="0" algn="ctr">
              <a:buNone/>
              <a:defRPr sz="300"/>
            </a:lvl3pPr>
            <a:lvl4pPr marL="228920" indent="0" algn="ctr">
              <a:buNone/>
              <a:defRPr sz="267"/>
            </a:lvl4pPr>
            <a:lvl5pPr marL="305227" indent="0" algn="ctr">
              <a:buNone/>
              <a:defRPr sz="267"/>
            </a:lvl5pPr>
            <a:lvl6pPr marL="381533" indent="0" algn="ctr">
              <a:buNone/>
              <a:defRPr sz="267"/>
            </a:lvl6pPr>
            <a:lvl7pPr marL="457840" indent="0" algn="ctr">
              <a:buNone/>
              <a:defRPr sz="267"/>
            </a:lvl7pPr>
            <a:lvl8pPr marL="534147" indent="0" algn="ctr">
              <a:buNone/>
              <a:defRPr sz="267"/>
            </a:lvl8pPr>
            <a:lvl9pPr marL="610453" indent="0" algn="ctr">
              <a:buNone/>
              <a:defRPr sz="267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300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79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247" y="60939"/>
            <a:ext cx="1993240" cy="9699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60939"/>
            <a:ext cx="5864171" cy="9699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8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05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1" y="285352"/>
            <a:ext cx="7972961" cy="476117"/>
          </a:xfrm>
        </p:spPr>
        <p:txBody>
          <a:bodyPr anchor="b"/>
          <a:lstStyle>
            <a:lvl1pPr>
              <a:defRPr sz="100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711" y="765973"/>
            <a:ext cx="7972961" cy="250379"/>
          </a:xfrm>
        </p:spPr>
        <p:txBody>
          <a:bodyPr/>
          <a:lstStyle>
            <a:lvl1pPr marL="0" indent="0">
              <a:buNone/>
              <a:defRPr sz="401">
                <a:solidFill>
                  <a:schemeClr val="tx1">
                    <a:tint val="82000"/>
                  </a:schemeClr>
                </a:solidFill>
              </a:defRPr>
            </a:lvl1pPr>
            <a:lvl2pPr marL="76307" indent="0">
              <a:buNone/>
              <a:defRPr sz="334">
                <a:solidFill>
                  <a:schemeClr val="tx1">
                    <a:tint val="82000"/>
                  </a:schemeClr>
                </a:solidFill>
              </a:defRPr>
            </a:lvl2pPr>
            <a:lvl3pPr marL="152613" indent="0">
              <a:buNone/>
              <a:defRPr sz="300">
                <a:solidFill>
                  <a:schemeClr val="tx1">
                    <a:tint val="82000"/>
                  </a:schemeClr>
                </a:solidFill>
              </a:defRPr>
            </a:lvl3pPr>
            <a:lvl4pPr marL="228920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4pPr>
            <a:lvl5pPr marL="305227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5pPr>
            <a:lvl6pPr marL="381533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6pPr>
            <a:lvl7pPr marL="457840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7pPr>
            <a:lvl8pPr marL="534147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8pPr>
            <a:lvl9pPr marL="610453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24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526" y="304693"/>
            <a:ext cx="3928706" cy="7262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781" y="304693"/>
            <a:ext cx="3928706" cy="7262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30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60939"/>
            <a:ext cx="7972961" cy="22123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731" y="280583"/>
            <a:ext cx="3910650" cy="137509"/>
          </a:xfrm>
        </p:spPr>
        <p:txBody>
          <a:bodyPr anchor="b"/>
          <a:lstStyle>
            <a:lvl1pPr marL="0" indent="0">
              <a:buNone/>
              <a:defRPr sz="401" b="1"/>
            </a:lvl1pPr>
            <a:lvl2pPr marL="76307" indent="0">
              <a:buNone/>
              <a:defRPr sz="334" b="1"/>
            </a:lvl2pPr>
            <a:lvl3pPr marL="152613" indent="0">
              <a:buNone/>
              <a:defRPr sz="300" b="1"/>
            </a:lvl3pPr>
            <a:lvl4pPr marL="228920" indent="0">
              <a:buNone/>
              <a:defRPr sz="267" b="1"/>
            </a:lvl4pPr>
            <a:lvl5pPr marL="305227" indent="0">
              <a:buNone/>
              <a:defRPr sz="267" b="1"/>
            </a:lvl5pPr>
            <a:lvl6pPr marL="381533" indent="0">
              <a:buNone/>
              <a:defRPr sz="267" b="1"/>
            </a:lvl6pPr>
            <a:lvl7pPr marL="457840" indent="0">
              <a:buNone/>
              <a:defRPr sz="267" b="1"/>
            </a:lvl7pPr>
            <a:lvl8pPr marL="534147" indent="0">
              <a:buNone/>
              <a:defRPr sz="267" b="1"/>
            </a:lvl8pPr>
            <a:lvl9pPr marL="610453" indent="0">
              <a:buNone/>
              <a:defRPr sz="26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31" y="418093"/>
            <a:ext cx="3910650" cy="6149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9781" y="280583"/>
            <a:ext cx="3929910" cy="137509"/>
          </a:xfrm>
        </p:spPr>
        <p:txBody>
          <a:bodyPr anchor="b"/>
          <a:lstStyle>
            <a:lvl1pPr marL="0" indent="0">
              <a:buNone/>
              <a:defRPr sz="401" b="1"/>
            </a:lvl1pPr>
            <a:lvl2pPr marL="76307" indent="0">
              <a:buNone/>
              <a:defRPr sz="334" b="1"/>
            </a:lvl2pPr>
            <a:lvl3pPr marL="152613" indent="0">
              <a:buNone/>
              <a:defRPr sz="300" b="1"/>
            </a:lvl3pPr>
            <a:lvl4pPr marL="228920" indent="0">
              <a:buNone/>
              <a:defRPr sz="267" b="1"/>
            </a:lvl4pPr>
            <a:lvl5pPr marL="305227" indent="0">
              <a:buNone/>
              <a:defRPr sz="267" b="1"/>
            </a:lvl5pPr>
            <a:lvl6pPr marL="381533" indent="0">
              <a:buNone/>
              <a:defRPr sz="267" b="1"/>
            </a:lvl6pPr>
            <a:lvl7pPr marL="457840" indent="0">
              <a:buNone/>
              <a:defRPr sz="267" b="1"/>
            </a:lvl7pPr>
            <a:lvl8pPr marL="534147" indent="0">
              <a:buNone/>
              <a:defRPr sz="267" b="1"/>
            </a:lvl8pPr>
            <a:lvl9pPr marL="610453" indent="0">
              <a:buNone/>
              <a:defRPr sz="26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9781" y="418093"/>
            <a:ext cx="3929910" cy="6149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952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306"/>
            <a:ext cx="2981435" cy="267071"/>
          </a:xfrm>
        </p:spPr>
        <p:txBody>
          <a:bodyPr anchor="b"/>
          <a:lstStyle>
            <a:lvl1pPr>
              <a:defRPr sz="53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909" y="164800"/>
            <a:ext cx="4679782" cy="813399"/>
          </a:xfrm>
        </p:spPr>
        <p:txBody>
          <a:bodyPr/>
          <a:lstStyle>
            <a:lvl1pPr>
              <a:defRPr sz="534"/>
            </a:lvl1pPr>
            <a:lvl2pPr>
              <a:defRPr sz="467"/>
            </a:lvl2pPr>
            <a:lvl3pPr>
              <a:defRPr sz="401"/>
            </a:lvl3pPr>
            <a:lvl4pPr>
              <a:defRPr sz="334"/>
            </a:lvl4pPr>
            <a:lvl5pPr>
              <a:defRPr sz="334"/>
            </a:lvl5pPr>
            <a:lvl6pPr>
              <a:defRPr sz="334"/>
            </a:lvl6pPr>
            <a:lvl7pPr>
              <a:defRPr sz="334"/>
            </a:lvl7pPr>
            <a:lvl8pPr>
              <a:defRPr sz="334"/>
            </a:lvl8pPr>
            <a:lvl9pPr>
              <a:defRPr sz="334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3377"/>
            <a:ext cx="2981435" cy="636147"/>
          </a:xfrm>
        </p:spPr>
        <p:txBody>
          <a:bodyPr/>
          <a:lstStyle>
            <a:lvl1pPr marL="0" indent="0">
              <a:buNone/>
              <a:defRPr sz="267"/>
            </a:lvl1pPr>
            <a:lvl2pPr marL="76307" indent="0">
              <a:buNone/>
              <a:defRPr sz="234"/>
            </a:lvl2pPr>
            <a:lvl3pPr marL="152613" indent="0">
              <a:buNone/>
              <a:defRPr sz="200"/>
            </a:lvl3pPr>
            <a:lvl4pPr marL="228920" indent="0">
              <a:buNone/>
              <a:defRPr sz="167"/>
            </a:lvl4pPr>
            <a:lvl5pPr marL="305227" indent="0">
              <a:buNone/>
              <a:defRPr sz="167"/>
            </a:lvl5pPr>
            <a:lvl6pPr marL="381533" indent="0">
              <a:buNone/>
              <a:defRPr sz="167"/>
            </a:lvl6pPr>
            <a:lvl7pPr marL="457840" indent="0">
              <a:buNone/>
              <a:defRPr sz="167"/>
            </a:lvl7pPr>
            <a:lvl8pPr marL="534147" indent="0">
              <a:buNone/>
              <a:defRPr sz="167"/>
            </a:lvl8pPr>
            <a:lvl9pPr marL="610453" indent="0">
              <a:buNone/>
              <a:defRPr sz="1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210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306"/>
            <a:ext cx="2981435" cy="267071"/>
          </a:xfrm>
        </p:spPr>
        <p:txBody>
          <a:bodyPr anchor="b"/>
          <a:lstStyle>
            <a:lvl1pPr>
              <a:defRPr sz="53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9909" y="164800"/>
            <a:ext cx="4679782" cy="813399"/>
          </a:xfrm>
        </p:spPr>
        <p:txBody>
          <a:bodyPr anchor="t"/>
          <a:lstStyle>
            <a:lvl1pPr marL="0" indent="0">
              <a:buNone/>
              <a:defRPr sz="534"/>
            </a:lvl1pPr>
            <a:lvl2pPr marL="76307" indent="0">
              <a:buNone/>
              <a:defRPr sz="467"/>
            </a:lvl2pPr>
            <a:lvl3pPr marL="152613" indent="0">
              <a:buNone/>
              <a:defRPr sz="401"/>
            </a:lvl3pPr>
            <a:lvl4pPr marL="228920" indent="0">
              <a:buNone/>
              <a:defRPr sz="334"/>
            </a:lvl4pPr>
            <a:lvl5pPr marL="305227" indent="0">
              <a:buNone/>
              <a:defRPr sz="334"/>
            </a:lvl5pPr>
            <a:lvl6pPr marL="381533" indent="0">
              <a:buNone/>
              <a:defRPr sz="334"/>
            </a:lvl6pPr>
            <a:lvl7pPr marL="457840" indent="0">
              <a:buNone/>
              <a:defRPr sz="334"/>
            </a:lvl7pPr>
            <a:lvl8pPr marL="534147" indent="0">
              <a:buNone/>
              <a:defRPr sz="334"/>
            </a:lvl8pPr>
            <a:lvl9pPr marL="610453" indent="0">
              <a:buNone/>
              <a:defRPr sz="334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3377"/>
            <a:ext cx="2981435" cy="636147"/>
          </a:xfrm>
        </p:spPr>
        <p:txBody>
          <a:bodyPr/>
          <a:lstStyle>
            <a:lvl1pPr marL="0" indent="0">
              <a:buNone/>
              <a:defRPr sz="267"/>
            </a:lvl1pPr>
            <a:lvl2pPr marL="76307" indent="0">
              <a:buNone/>
              <a:defRPr sz="234"/>
            </a:lvl2pPr>
            <a:lvl3pPr marL="152613" indent="0">
              <a:buNone/>
              <a:defRPr sz="200"/>
            </a:lvl3pPr>
            <a:lvl4pPr marL="228920" indent="0">
              <a:buNone/>
              <a:defRPr sz="167"/>
            </a:lvl4pPr>
            <a:lvl5pPr marL="305227" indent="0">
              <a:buNone/>
              <a:defRPr sz="167"/>
            </a:lvl5pPr>
            <a:lvl6pPr marL="381533" indent="0">
              <a:buNone/>
              <a:defRPr sz="167"/>
            </a:lvl6pPr>
            <a:lvl7pPr marL="457840" indent="0">
              <a:buNone/>
              <a:defRPr sz="167"/>
            </a:lvl7pPr>
            <a:lvl8pPr marL="534147" indent="0">
              <a:buNone/>
              <a:defRPr sz="167"/>
            </a:lvl8pPr>
            <a:lvl9pPr marL="610453" indent="0">
              <a:buNone/>
              <a:defRPr sz="1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5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526" y="60939"/>
            <a:ext cx="7972961" cy="221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26" y="304693"/>
            <a:ext cx="7972961" cy="7262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B9DF34-9BB3-484A-B88E-4404FA28CC6B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229A9D-E20A-C945-B300-C12C93574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86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2613" rtl="0" eaLnBrk="1" latinLnBrk="0" hangingPunct="1">
        <a:lnSpc>
          <a:spcPct val="90000"/>
        </a:lnSpc>
        <a:spcBef>
          <a:spcPct val="0"/>
        </a:spcBef>
        <a:buNone/>
        <a:defRPr sz="7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53" indent="-38153" algn="l" defTabSz="152613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46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1" kern="1200">
          <a:solidFill>
            <a:schemeClr val="tx1"/>
          </a:solidFill>
          <a:latin typeface="+mn-lt"/>
          <a:ea typeface="+mn-ea"/>
          <a:cs typeface="+mn-cs"/>
        </a:defRPr>
      </a:lvl2pPr>
      <a:lvl3pPr marL="19076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3pPr>
      <a:lvl4pPr marL="267073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338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68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993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230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860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30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1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92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522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53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84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414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1045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40;p39">
            <a:extLst>
              <a:ext uri="{FF2B5EF4-FFF2-40B4-BE49-F238E27FC236}">
                <a16:creationId xmlns:a16="http://schemas.microsoft.com/office/drawing/2014/main" id="{4E06C14D-46BF-8DC5-2BCF-CECEA57C8339}"/>
              </a:ext>
            </a:extLst>
          </p:cNvPr>
          <p:cNvGrpSpPr/>
          <p:nvPr/>
        </p:nvGrpSpPr>
        <p:grpSpPr>
          <a:xfrm>
            <a:off x="4734082" y="140054"/>
            <a:ext cx="668298" cy="864480"/>
            <a:chOff x="-92075" y="-454025"/>
            <a:chExt cx="1673225" cy="2641601"/>
          </a:xfrm>
        </p:grpSpPr>
        <p:sp>
          <p:nvSpPr>
            <p:cNvPr id="23" name="Google Shape;41;p39">
              <a:extLst>
                <a:ext uri="{FF2B5EF4-FFF2-40B4-BE49-F238E27FC236}">
                  <a16:creationId xmlns:a16="http://schemas.microsoft.com/office/drawing/2014/main" id="{CDD00C16-8E9A-8CA4-A6FE-E14235FB0AA7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42;p39">
              <a:extLst>
                <a:ext uri="{FF2B5EF4-FFF2-40B4-BE49-F238E27FC236}">
                  <a16:creationId xmlns:a16="http://schemas.microsoft.com/office/drawing/2014/main" id="{241F528C-95DF-4A1D-D765-D8772E6A6893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43;p39">
              <a:extLst>
                <a:ext uri="{FF2B5EF4-FFF2-40B4-BE49-F238E27FC236}">
                  <a16:creationId xmlns:a16="http://schemas.microsoft.com/office/drawing/2014/main" id="{DF4456EB-B200-1C5C-65F1-B3B3ED5B2E47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44;p39">
              <a:extLst>
                <a:ext uri="{FF2B5EF4-FFF2-40B4-BE49-F238E27FC236}">
                  <a16:creationId xmlns:a16="http://schemas.microsoft.com/office/drawing/2014/main" id="{3D0B2C80-3C41-5CBB-7372-E7B95F267F97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72B95D3B-0D20-AC7C-BB07-55E4685C7F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509" t="24121" r="20028" b="37463"/>
          <a:stretch/>
        </p:blipFill>
        <p:spPr>
          <a:xfrm>
            <a:off x="5604012" y="-6656"/>
            <a:ext cx="3640002" cy="1157900"/>
          </a:xfrm>
          <a:prstGeom prst="roundRect">
            <a:avLst>
              <a:gd name="adj" fmla="val 0"/>
            </a:avLst>
          </a:prstGeom>
        </p:spPr>
      </p:pic>
      <p:sp>
        <p:nvSpPr>
          <p:cNvPr id="28" name="Rectangle 14">
            <a:extLst>
              <a:ext uri="{FF2B5EF4-FFF2-40B4-BE49-F238E27FC236}">
                <a16:creationId xmlns:a16="http://schemas.microsoft.com/office/drawing/2014/main" id="{BD8B3764-616C-D4B2-ABD0-35A6BB0D3FBE}"/>
              </a:ext>
            </a:extLst>
          </p:cNvPr>
          <p:cNvSpPr/>
          <p:nvPr/>
        </p:nvSpPr>
        <p:spPr>
          <a:xfrm>
            <a:off x="0" y="-10466"/>
            <a:ext cx="7251566" cy="1161710"/>
          </a:xfrm>
          <a:custGeom>
            <a:avLst/>
            <a:gdLst>
              <a:gd name="connsiteX0" fmla="*/ 0 w 7183120"/>
              <a:gd name="connsiteY0" fmla="*/ 0 h 1151244"/>
              <a:gd name="connsiteX1" fmla="*/ 7183120 w 7183120"/>
              <a:gd name="connsiteY1" fmla="*/ 0 h 1151244"/>
              <a:gd name="connsiteX2" fmla="*/ 7183120 w 7183120"/>
              <a:gd name="connsiteY2" fmla="*/ 1151244 h 1151244"/>
              <a:gd name="connsiteX3" fmla="*/ 0 w 7183120"/>
              <a:gd name="connsiteY3" fmla="*/ 1151244 h 1151244"/>
              <a:gd name="connsiteX4" fmla="*/ 0 w 7183120"/>
              <a:gd name="connsiteY4" fmla="*/ 0 h 1151244"/>
              <a:gd name="connsiteX0" fmla="*/ 0 w 7183120"/>
              <a:gd name="connsiteY0" fmla="*/ 0 h 1151244"/>
              <a:gd name="connsiteX1" fmla="*/ 7183120 w 7183120"/>
              <a:gd name="connsiteY1" fmla="*/ 0 h 1151244"/>
              <a:gd name="connsiteX2" fmla="*/ 5313680 w 7183120"/>
              <a:gd name="connsiteY2" fmla="*/ 1151244 h 1151244"/>
              <a:gd name="connsiteX3" fmla="*/ 0 w 7183120"/>
              <a:gd name="connsiteY3" fmla="*/ 1151244 h 1151244"/>
              <a:gd name="connsiteX4" fmla="*/ 0 w 7183120"/>
              <a:gd name="connsiteY4" fmla="*/ 0 h 1151244"/>
              <a:gd name="connsiteX0" fmla="*/ 0 w 6715760"/>
              <a:gd name="connsiteY0" fmla="*/ 0 h 1151244"/>
              <a:gd name="connsiteX1" fmla="*/ 6715760 w 6715760"/>
              <a:gd name="connsiteY1" fmla="*/ 10160 h 1151244"/>
              <a:gd name="connsiteX2" fmla="*/ 5313680 w 6715760"/>
              <a:gd name="connsiteY2" fmla="*/ 1151244 h 1151244"/>
              <a:gd name="connsiteX3" fmla="*/ 0 w 6715760"/>
              <a:gd name="connsiteY3" fmla="*/ 1151244 h 1151244"/>
              <a:gd name="connsiteX4" fmla="*/ 0 w 6715760"/>
              <a:gd name="connsiteY4" fmla="*/ 0 h 1151244"/>
              <a:gd name="connsiteX0" fmla="*/ 0 w 6715760"/>
              <a:gd name="connsiteY0" fmla="*/ 0 h 1151244"/>
              <a:gd name="connsiteX1" fmla="*/ 6715760 w 6715760"/>
              <a:gd name="connsiteY1" fmla="*/ 10160 h 1151244"/>
              <a:gd name="connsiteX2" fmla="*/ 5417874 w 6715760"/>
              <a:gd name="connsiteY2" fmla="*/ 1151244 h 1151244"/>
              <a:gd name="connsiteX3" fmla="*/ 0 w 6715760"/>
              <a:gd name="connsiteY3" fmla="*/ 1151244 h 1151244"/>
              <a:gd name="connsiteX4" fmla="*/ 0 w 6715760"/>
              <a:gd name="connsiteY4" fmla="*/ 0 h 1151244"/>
              <a:gd name="connsiteX0" fmla="*/ 0 w 6760628"/>
              <a:gd name="connsiteY0" fmla="*/ 10466 h 1161710"/>
              <a:gd name="connsiteX1" fmla="*/ 6760628 w 6760628"/>
              <a:gd name="connsiteY1" fmla="*/ 0 h 1161710"/>
              <a:gd name="connsiteX2" fmla="*/ 5417874 w 6760628"/>
              <a:gd name="connsiteY2" fmla="*/ 1161710 h 1161710"/>
              <a:gd name="connsiteX3" fmla="*/ 0 w 6760628"/>
              <a:gd name="connsiteY3" fmla="*/ 1161710 h 1161710"/>
              <a:gd name="connsiteX4" fmla="*/ 0 w 6760628"/>
              <a:gd name="connsiteY4" fmla="*/ 10466 h 116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0628" h="1161710">
                <a:moveTo>
                  <a:pt x="0" y="10466"/>
                </a:moveTo>
                <a:lnTo>
                  <a:pt x="6760628" y="0"/>
                </a:lnTo>
                <a:lnTo>
                  <a:pt x="5417874" y="1161710"/>
                </a:lnTo>
                <a:lnTo>
                  <a:pt x="0" y="1161710"/>
                </a:lnTo>
                <a:lnTo>
                  <a:pt x="0" y="10466"/>
                </a:lnTo>
                <a:close/>
              </a:path>
            </a:pathLst>
          </a:custGeom>
          <a:gradFill>
            <a:gsLst>
              <a:gs pos="100000">
                <a:srgbClr val="0F225E"/>
              </a:gs>
              <a:gs pos="0">
                <a:srgbClr val="01052B"/>
              </a:gs>
              <a:gs pos="100000">
                <a:srgbClr val="173280">
                  <a:alpha val="0"/>
                  <a:lumMod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4095FF-1B2D-2710-8018-31983C73E2D3}"/>
              </a:ext>
            </a:extLst>
          </p:cNvPr>
          <p:cNvSpPr txBox="1"/>
          <p:nvPr/>
        </p:nvSpPr>
        <p:spPr>
          <a:xfrm>
            <a:off x="233784" y="206788"/>
            <a:ext cx="56521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Communities Thrive</a:t>
            </a:r>
            <a:endParaRPr lang="en-US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1C039D-CBA8-0A94-E854-E0A89D2E3400}"/>
              </a:ext>
            </a:extLst>
          </p:cNvPr>
          <p:cNvSpPr txBox="1"/>
          <p:nvPr/>
        </p:nvSpPr>
        <p:spPr>
          <a:xfrm>
            <a:off x="233783" y="576121"/>
            <a:ext cx="5652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Name].</a:t>
            </a:r>
          </a:p>
        </p:txBody>
      </p:sp>
      <p:grpSp>
        <p:nvGrpSpPr>
          <p:cNvPr id="2" name="Google Shape;40;p39">
            <a:extLst>
              <a:ext uri="{FF2B5EF4-FFF2-40B4-BE49-F238E27FC236}">
                <a16:creationId xmlns:a16="http://schemas.microsoft.com/office/drawing/2014/main" id="{6B95F94E-F22E-FDC9-2A88-ACC4961170C0}"/>
              </a:ext>
            </a:extLst>
          </p:cNvPr>
          <p:cNvGrpSpPr/>
          <p:nvPr/>
        </p:nvGrpSpPr>
        <p:grpSpPr>
          <a:xfrm>
            <a:off x="0" y="-25673"/>
            <a:ext cx="668298" cy="864480"/>
            <a:chOff x="-92075" y="-454025"/>
            <a:chExt cx="1673225" cy="2641601"/>
          </a:xfrm>
          <a:solidFill>
            <a:schemeClr val="bg1">
              <a:alpha val="21042"/>
            </a:schemeClr>
          </a:solidFill>
        </p:grpSpPr>
        <p:sp>
          <p:nvSpPr>
            <p:cNvPr id="3" name="Google Shape;41;p39">
              <a:extLst>
                <a:ext uri="{FF2B5EF4-FFF2-40B4-BE49-F238E27FC236}">
                  <a16:creationId xmlns:a16="http://schemas.microsoft.com/office/drawing/2014/main" id="{D89A18D0-2770-F3D1-16CF-F3B44BF4B374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" name="Google Shape;42;p39">
              <a:extLst>
                <a:ext uri="{FF2B5EF4-FFF2-40B4-BE49-F238E27FC236}">
                  <a16:creationId xmlns:a16="http://schemas.microsoft.com/office/drawing/2014/main" id="{938CACAF-9579-ADCE-83EA-216F045692BD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Google Shape;43;p39">
              <a:extLst>
                <a:ext uri="{FF2B5EF4-FFF2-40B4-BE49-F238E27FC236}">
                  <a16:creationId xmlns:a16="http://schemas.microsoft.com/office/drawing/2014/main" id="{B6766187-E7F3-CC35-07B6-56528ABF91F6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44;p39">
              <a:extLst>
                <a:ext uri="{FF2B5EF4-FFF2-40B4-BE49-F238E27FC236}">
                  <a16:creationId xmlns:a16="http://schemas.microsoft.com/office/drawing/2014/main" id="{1CFADD70-38D0-FD49-B435-39D9736F6E84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0984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10DA5-7A44-6A7A-A003-C75025E07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40;p39">
            <a:extLst>
              <a:ext uri="{FF2B5EF4-FFF2-40B4-BE49-F238E27FC236}">
                <a16:creationId xmlns:a16="http://schemas.microsoft.com/office/drawing/2014/main" id="{84736A26-D485-1345-F570-D62AE7386359}"/>
              </a:ext>
            </a:extLst>
          </p:cNvPr>
          <p:cNvGrpSpPr/>
          <p:nvPr/>
        </p:nvGrpSpPr>
        <p:grpSpPr>
          <a:xfrm>
            <a:off x="4734082" y="140054"/>
            <a:ext cx="668298" cy="864480"/>
            <a:chOff x="-92075" y="-454025"/>
            <a:chExt cx="1673225" cy="2641601"/>
          </a:xfrm>
        </p:grpSpPr>
        <p:sp>
          <p:nvSpPr>
            <p:cNvPr id="23" name="Google Shape;41;p39">
              <a:extLst>
                <a:ext uri="{FF2B5EF4-FFF2-40B4-BE49-F238E27FC236}">
                  <a16:creationId xmlns:a16="http://schemas.microsoft.com/office/drawing/2014/main" id="{D2287544-A044-585C-4314-DB3E6F808BF1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42;p39">
              <a:extLst>
                <a:ext uri="{FF2B5EF4-FFF2-40B4-BE49-F238E27FC236}">
                  <a16:creationId xmlns:a16="http://schemas.microsoft.com/office/drawing/2014/main" id="{3A2D793E-BE4F-2BF1-09FB-8DA7489619EA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43;p39">
              <a:extLst>
                <a:ext uri="{FF2B5EF4-FFF2-40B4-BE49-F238E27FC236}">
                  <a16:creationId xmlns:a16="http://schemas.microsoft.com/office/drawing/2014/main" id="{C0A32774-0BF4-CA6E-6F6E-C2531734DA9D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44;p39">
              <a:extLst>
                <a:ext uri="{FF2B5EF4-FFF2-40B4-BE49-F238E27FC236}">
                  <a16:creationId xmlns:a16="http://schemas.microsoft.com/office/drawing/2014/main" id="{002680BB-04F6-5562-9D14-F22870002B12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EB9A1809-F040-2129-CAB3-F6050D83C34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4838" t="12626" r="7834" b="41055"/>
          <a:stretch/>
        </p:blipFill>
        <p:spPr>
          <a:xfrm>
            <a:off x="5604012" y="-6656"/>
            <a:ext cx="3640002" cy="1157900"/>
          </a:xfrm>
          <a:prstGeom prst="roundRect">
            <a:avLst>
              <a:gd name="adj" fmla="val 0"/>
            </a:avLst>
          </a:prstGeom>
        </p:spPr>
      </p:pic>
      <p:sp>
        <p:nvSpPr>
          <p:cNvPr id="28" name="Rectangle 14">
            <a:extLst>
              <a:ext uri="{FF2B5EF4-FFF2-40B4-BE49-F238E27FC236}">
                <a16:creationId xmlns:a16="http://schemas.microsoft.com/office/drawing/2014/main" id="{CBD22BA6-74B1-6A35-66E2-3740CF5241E8}"/>
              </a:ext>
            </a:extLst>
          </p:cNvPr>
          <p:cNvSpPr/>
          <p:nvPr/>
        </p:nvSpPr>
        <p:spPr>
          <a:xfrm>
            <a:off x="0" y="-10466"/>
            <a:ext cx="7251566" cy="1161710"/>
          </a:xfrm>
          <a:custGeom>
            <a:avLst/>
            <a:gdLst>
              <a:gd name="connsiteX0" fmla="*/ 0 w 7183120"/>
              <a:gd name="connsiteY0" fmla="*/ 0 h 1151244"/>
              <a:gd name="connsiteX1" fmla="*/ 7183120 w 7183120"/>
              <a:gd name="connsiteY1" fmla="*/ 0 h 1151244"/>
              <a:gd name="connsiteX2" fmla="*/ 7183120 w 7183120"/>
              <a:gd name="connsiteY2" fmla="*/ 1151244 h 1151244"/>
              <a:gd name="connsiteX3" fmla="*/ 0 w 7183120"/>
              <a:gd name="connsiteY3" fmla="*/ 1151244 h 1151244"/>
              <a:gd name="connsiteX4" fmla="*/ 0 w 7183120"/>
              <a:gd name="connsiteY4" fmla="*/ 0 h 1151244"/>
              <a:gd name="connsiteX0" fmla="*/ 0 w 7183120"/>
              <a:gd name="connsiteY0" fmla="*/ 0 h 1151244"/>
              <a:gd name="connsiteX1" fmla="*/ 7183120 w 7183120"/>
              <a:gd name="connsiteY1" fmla="*/ 0 h 1151244"/>
              <a:gd name="connsiteX2" fmla="*/ 5313680 w 7183120"/>
              <a:gd name="connsiteY2" fmla="*/ 1151244 h 1151244"/>
              <a:gd name="connsiteX3" fmla="*/ 0 w 7183120"/>
              <a:gd name="connsiteY3" fmla="*/ 1151244 h 1151244"/>
              <a:gd name="connsiteX4" fmla="*/ 0 w 7183120"/>
              <a:gd name="connsiteY4" fmla="*/ 0 h 1151244"/>
              <a:gd name="connsiteX0" fmla="*/ 0 w 6715760"/>
              <a:gd name="connsiteY0" fmla="*/ 0 h 1151244"/>
              <a:gd name="connsiteX1" fmla="*/ 6715760 w 6715760"/>
              <a:gd name="connsiteY1" fmla="*/ 10160 h 1151244"/>
              <a:gd name="connsiteX2" fmla="*/ 5313680 w 6715760"/>
              <a:gd name="connsiteY2" fmla="*/ 1151244 h 1151244"/>
              <a:gd name="connsiteX3" fmla="*/ 0 w 6715760"/>
              <a:gd name="connsiteY3" fmla="*/ 1151244 h 1151244"/>
              <a:gd name="connsiteX4" fmla="*/ 0 w 6715760"/>
              <a:gd name="connsiteY4" fmla="*/ 0 h 1151244"/>
              <a:gd name="connsiteX0" fmla="*/ 0 w 6715760"/>
              <a:gd name="connsiteY0" fmla="*/ 0 h 1151244"/>
              <a:gd name="connsiteX1" fmla="*/ 6715760 w 6715760"/>
              <a:gd name="connsiteY1" fmla="*/ 10160 h 1151244"/>
              <a:gd name="connsiteX2" fmla="*/ 5417874 w 6715760"/>
              <a:gd name="connsiteY2" fmla="*/ 1151244 h 1151244"/>
              <a:gd name="connsiteX3" fmla="*/ 0 w 6715760"/>
              <a:gd name="connsiteY3" fmla="*/ 1151244 h 1151244"/>
              <a:gd name="connsiteX4" fmla="*/ 0 w 6715760"/>
              <a:gd name="connsiteY4" fmla="*/ 0 h 1151244"/>
              <a:gd name="connsiteX0" fmla="*/ 0 w 6760628"/>
              <a:gd name="connsiteY0" fmla="*/ 10466 h 1161710"/>
              <a:gd name="connsiteX1" fmla="*/ 6760628 w 6760628"/>
              <a:gd name="connsiteY1" fmla="*/ 0 h 1161710"/>
              <a:gd name="connsiteX2" fmla="*/ 5417874 w 6760628"/>
              <a:gd name="connsiteY2" fmla="*/ 1161710 h 1161710"/>
              <a:gd name="connsiteX3" fmla="*/ 0 w 6760628"/>
              <a:gd name="connsiteY3" fmla="*/ 1161710 h 1161710"/>
              <a:gd name="connsiteX4" fmla="*/ 0 w 6760628"/>
              <a:gd name="connsiteY4" fmla="*/ 10466 h 116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0628" h="1161710">
                <a:moveTo>
                  <a:pt x="0" y="10466"/>
                </a:moveTo>
                <a:lnTo>
                  <a:pt x="6760628" y="0"/>
                </a:lnTo>
                <a:lnTo>
                  <a:pt x="5417874" y="1161710"/>
                </a:lnTo>
                <a:lnTo>
                  <a:pt x="0" y="1161710"/>
                </a:lnTo>
                <a:lnTo>
                  <a:pt x="0" y="10466"/>
                </a:lnTo>
                <a:close/>
              </a:path>
            </a:pathLst>
          </a:custGeom>
          <a:gradFill>
            <a:gsLst>
              <a:gs pos="100000">
                <a:srgbClr val="0F225E"/>
              </a:gs>
              <a:gs pos="0">
                <a:srgbClr val="01052B"/>
              </a:gs>
              <a:gs pos="100000">
                <a:srgbClr val="173280">
                  <a:alpha val="0"/>
                  <a:lumMod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B04F9D1-3EC2-1851-9E0C-7449F02BFDF9}"/>
              </a:ext>
            </a:extLst>
          </p:cNvPr>
          <p:cNvSpPr txBox="1"/>
          <p:nvPr/>
        </p:nvSpPr>
        <p:spPr>
          <a:xfrm>
            <a:off x="233784" y="206788"/>
            <a:ext cx="56521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Communities Thrive</a:t>
            </a:r>
            <a:endParaRPr lang="en-US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E14CEFB-176C-595D-8416-82BC293E8F0D}"/>
              </a:ext>
            </a:extLst>
          </p:cNvPr>
          <p:cNvSpPr txBox="1"/>
          <p:nvPr/>
        </p:nvSpPr>
        <p:spPr>
          <a:xfrm>
            <a:off x="233783" y="576121"/>
            <a:ext cx="5652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Name].</a:t>
            </a:r>
          </a:p>
        </p:txBody>
      </p:sp>
      <p:grpSp>
        <p:nvGrpSpPr>
          <p:cNvPr id="7" name="Google Shape;40;p39">
            <a:extLst>
              <a:ext uri="{FF2B5EF4-FFF2-40B4-BE49-F238E27FC236}">
                <a16:creationId xmlns:a16="http://schemas.microsoft.com/office/drawing/2014/main" id="{26725E18-3C14-A7E3-4E82-D511D8C2D7E0}"/>
              </a:ext>
            </a:extLst>
          </p:cNvPr>
          <p:cNvGrpSpPr/>
          <p:nvPr/>
        </p:nvGrpSpPr>
        <p:grpSpPr>
          <a:xfrm>
            <a:off x="0" y="-25673"/>
            <a:ext cx="668298" cy="864480"/>
            <a:chOff x="-92075" y="-454025"/>
            <a:chExt cx="1673225" cy="2641601"/>
          </a:xfrm>
          <a:solidFill>
            <a:schemeClr val="bg1">
              <a:alpha val="21042"/>
            </a:schemeClr>
          </a:solidFill>
        </p:grpSpPr>
        <p:sp>
          <p:nvSpPr>
            <p:cNvPr id="8" name="Google Shape;41;p39">
              <a:extLst>
                <a:ext uri="{FF2B5EF4-FFF2-40B4-BE49-F238E27FC236}">
                  <a16:creationId xmlns:a16="http://schemas.microsoft.com/office/drawing/2014/main" id="{9F80775B-6513-3BFE-F5BF-9BFF39C05FF1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2;p39">
              <a:extLst>
                <a:ext uri="{FF2B5EF4-FFF2-40B4-BE49-F238E27FC236}">
                  <a16:creationId xmlns:a16="http://schemas.microsoft.com/office/drawing/2014/main" id="{FB240A89-23A3-1C71-F154-15E9A29410C7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43;p39">
              <a:extLst>
                <a:ext uri="{FF2B5EF4-FFF2-40B4-BE49-F238E27FC236}">
                  <a16:creationId xmlns:a16="http://schemas.microsoft.com/office/drawing/2014/main" id="{7508B251-D0F5-3B25-13A1-7D9EE8EAE90D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44;p39">
              <a:extLst>
                <a:ext uri="{FF2B5EF4-FFF2-40B4-BE49-F238E27FC236}">
                  <a16:creationId xmlns:a16="http://schemas.microsoft.com/office/drawing/2014/main" id="{36C234CD-8780-1A50-355F-7501678A8C5E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5701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F7295-3C1E-7946-4371-98D86A3B5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40;p39">
            <a:extLst>
              <a:ext uri="{FF2B5EF4-FFF2-40B4-BE49-F238E27FC236}">
                <a16:creationId xmlns:a16="http://schemas.microsoft.com/office/drawing/2014/main" id="{B8D9A5FE-6A82-E638-1946-A5DDC4D67C3B}"/>
              </a:ext>
            </a:extLst>
          </p:cNvPr>
          <p:cNvGrpSpPr/>
          <p:nvPr/>
        </p:nvGrpSpPr>
        <p:grpSpPr>
          <a:xfrm>
            <a:off x="4734082" y="140054"/>
            <a:ext cx="668298" cy="864480"/>
            <a:chOff x="-92075" y="-454025"/>
            <a:chExt cx="1673225" cy="2641601"/>
          </a:xfrm>
        </p:grpSpPr>
        <p:sp>
          <p:nvSpPr>
            <p:cNvPr id="23" name="Google Shape;41;p39">
              <a:extLst>
                <a:ext uri="{FF2B5EF4-FFF2-40B4-BE49-F238E27FC236}">
                  <a16:creationId xmlns:a16="http://schemas.microsoft.com/office/drawing/2014/main" id="{BC148CE9-F37A-DF58-B9CA-641B12C9AB71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42;p39">
              <a:extLst>
                <a:ext uri="{FF2B5EF4-FFF2-40B4-BE49-F238E27FC236}">
                  <a16:creationId xmlns:a16="http://schemas.microsoft.com/office/drawing/2014/main" id="{DDA2F0DD-3979-60F5-BA32-CA5ADA7FD4A4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43;p39">
              <a:extLst>
                <a:ext uri="{FF2B5EF4-FFF2-40B4-BE49-F238E27FC236}">
                  <a16:creationId xmlns:a16="http://schemas.microsoft.com/office/drawing/2014/main" id="{7AF9CA91-A299-1577-8894-D3977A9B3C17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44;p39">
              <a:extLst>
                <a:ext uri="{FF2B5EF4-FFF2-40B4-BE49-F238E27FC236}">
                  <a16:creationId xmlns:a16="http://schemas.microsoft.com/office/drawing/2014/main" id="{9B1B97AB-DC21-E700-2270-9788D6F8F8BD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D6F6991C-FCB3-0825-D4A7-A7D7D9FAF5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254" b="33164"/>
          <a:stretch/>
        </p:blipFill>
        <p:spPr>
          <a:xfrm>
            <a:off x="5604012" y="-6656"/>
            <a:ext cx="3640002" cy="1157900"/>
          </a:xfrm>
          <a:prstGeom prst="roundRect">
            <a:avLst>
              <a:gd name="adj" fmla="val 0"/>
            </a:avLst>
          </a:prstGeom>
        </p:spPr>
      </p:pic>
      <p:sp>
        <p:nvSpPr>
          <p:cNvPr id="28" name="Rectangle 14">
            <a:extLst>
              <a:ext uri="{FF2B5EF4-FFF2-40B4-BE49-F238E27FC236}">
                <a16:creationId xmlns:a16="http://schemas.microsoft.com/office/drawing/2014/main" id="{197E6ACB-BF5C-7364-2613-92E80325AAF9}"/>
              </a:ext>
            </a:extLst>
          </p:cNvPr>
          <p:cNvSpPr/>
          <p:nvPr/>
        </p:nvSpPr>
        <p:spPr>
          <a:xfrm>
            <a:off x="0" y="-10466"/>
            <a:ext cx="7251566" cy="1161710"/>
          </a:xfrm>
          <a:custGeom>
            <a:avLst/>
            <a:gdLst>
              <a:gd name="connsiteX0" fmla="*/ 0 w 7183120"/>
              <a:gd name="connsiteY0" fmla="*/ 0 h 1151244"/>
              <a:gd name="connsiteX1" fmla="*/ 7183120 w 7183120"/>
              <a:gd name="connsiteY1" fmla="*/ 0 h 1151244"/>
              <a:gd name="connsiteX2" fmla="*/ 7183120 w 7183120"/>
              <a:gd name="connsiteY2" fmla="*/ 1151244 h 1151244"/>
              <a:gd name="connsiteX3" fmla="*/ 0 w 7183120"/>
              <a:gd name="connsiteY3" fmla="*/ 1151244 h 1151244"/>
              <a:gd name="connsiteX4" fmla="*/ 0 w 7183120"/>
              <a:gd name="connsiteY4" fmla="*/ 0 h 1151244"/>
              <a:gd name="connsiteX0" fmla="*/ 0 w 7183120"/>
              <a:gd name="connsiteY0" fmla="*/ 0 h 1151244"/>
              <a:gd name="connsiteX1" fmla="*/ 7183120 w 7183120"/>
              <a:gd name="connsiteY1" fmla="*/ 0 h 1151244"/>
              <a:gd name="connsiteX2" fmla="*/ 5313680 w 7183120"/>
              <a:gd name="connsiteY2" fmla="*/ 1151244 h 1151244"/>
              <a:gd name="connsiteX3" fmla="*/ 0 w 7183120"/>
              <a:gd name="connsiteY3" fmla="*/ 1151244 h 1151244"/>
              <a:gd name="connsiteX4" fmla="*/ 0 w 7183120"/>
              <a:gd name="connsiteY4" fmla="*/ 0 h 1151244"/>
              <a:gd name="connsiteX0" fmla="*/ 0 w 6715760"/>
              <a:gd name="connsiteY0" fmla="*/ 0 h 1151244"/>
              <a:gd name="connsiteX1" fmla="*/ 6715760 w 6715760"/>
              <a:gd name="connsiteY1" fmla="*/ 10160 h 1151244"/>
              <a:gd name="connsiteX2" fmla="*/ 5313680 w 6715760"/>
              <a:gd name="connsiteY2" fmla="*/ 1151244 h 1151244"/>
              <a:gd name="connsiteX3" fmla="*/ 0 w 6715760"/>
              <a:gd name="connsiteY3" fmla="*/ 1151244 h 1151244"/>
              <a:gd name="connsiteX4" fmla="*/ 0 w 6715760"/>
              <a:gd name="connsiteY4" fmla="*/ 0 h 1151244"/>
              <a:gd name="connsiteX0" fmla="*/ 0 w 6715760"/>
              <a:gd name="connsiteY0" fmla="*/ 0 h 1151244"/>
              <a:gd name="connsiteX1" fmla="*/ 6715760 w 6715760"/>
              <a:gd name="connsiteY1" fmla="*/ 10160 h 1151244"/>
              <a:gd name="connsiteX2" fmla="*/ 5417874 w 6715760"/>
              <a:gd name="connsiteY2" fmla="*/ 1151244 h 1151244"/>
              <a:gd name="connsiteX3" fmla="*/ 0 w 6715760"/>
              <a:gd name="connsiteY3" fmla="*/ 1151244 h 1151244"/>
              <a:gd name="connsiteX4" fmla="*/ 0 w 6715760"/>
              <a:gd name="connsiteY4" fmla="*/ 0 h 1151244"/>
              <a:gd name="connsiteX0" fmla="*/ 0 w 6760628"/>
              <a:gd name="connsiteY0" fmla="*/ 10466 h 1161710"/>
              <a:gd name="connsiteX1" fmla="*/ 6760628 w 6760628"/>
              <a:gd name="connsiteY1" fmla="*/ 0 h 1161710"/>
              <a:gd name="connsiteX2" fmla="*/ 5417874 w 6760628"/>
              <a:gd name="connsiteY2" fmla="*/ 1161710 h 1161710"/>
              <a:gd name="connsiteX3" fmla="*/ 0 w 6760628"/>
              <a:gd name="connsiteY3" fmla="*/ 1161710 h 1161710"/>
              <a:gd name="connsiteX4" fmla="*/ 0 w 6760628"/>
              <a:gd name="connsiteY4" fmla="*/ 10466 h 116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0628" h="1161710">
                <a:moveTo>
                  <a:pt x="0" y="10466"/>
                </a:moveTo>
                <a:lnTo>
                  <a:pt x="6760628" y="0"/>
                </a:lnTo>
                <a:lnTo>
                  <a:pt x="5417874" y="1161710"/>
                </a:lnTo>
                <a:lnTo>
                  <a:pt x="0" y="1161710"/>
                </a:lnTo>
                <a:lnTo>
                  <a:pt x="0" y="10466"/>
                </a:lnTo>
                <a:close/>
              </a:path>
            </a:pathLst>
          </a:custGeom>
          <a:gradFill>
            <a:gsLst>
              <a:gs pos="100000">
                <a:srgbClr val="0F225E"/>
              </a:gs>
              <a:gs pos="0">
                <a:srgbClr val="01052B"/>
              </a:gs>
              <a:gs pos="100000">
                <a:srgbClr val="173280">
                  <a:alpha val="0"/>
                  <a:lumMod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DFCAB4-8BD0-9B30-0A1A-792D59382F7A}"/>
              </a:ext>
            </a:extLst>
          </p:cNvPr>
          <p:cNvSpPr txBox="1"/>
          <p:nvPr/>
        </p:nvSpPr>
        <p:spPr>
          <a:xfrm>
            <a:off x="233784" y="206788"/>
            <a:ext cx="56521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Communities Thrive</a:t>
            </a:r>
            <a:endParaRPr lang="en-US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833F2FF-99B3-444F-8E14-C3606434405E}"/>
              </a:ext>
            </a:extLst>
          </p:cNvPr>
          <p:cNvSpPr txBox="1"/>
          <p:nvPr/>
        </p:nvSpPr>
        <p:spPr>
          <a:xfrm>
            <a:off x="233783" y="576121"/>
            <a:ext cx="5652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Name].</a:t>
            </a:r>
          </a:p>
        </p:txBody>
      </p:sp>
      <p:grpSp>
        <p:nvGrpSpPr>
          <p:cNvPr id="7" name="Google Shape;40;p39">
            <a:extLst>
              <a:ext uri="{FF2B5EF4-FFF2-40B4-BE49-F238E27FC236}">
                <a16:creationId xmlns:a16="http://schemas.microsoft.com/office/drawing/2014/main" id="{8EC04A53-97E2-3BB4-CF23-D3431DE0FAC1}"/>
              </a:ext>
            </a:extLst>
          </p:cNvPr>
          <p:cNvGrpSpPr/>
          <p:nvPr/>
        </p:nvGrpSpPr>
        <p:grpSpPr>
          <a:xfrm>
            <a:off x="0" y="-25673"/>
            <a:ext cx="668298" cy="864480"/>
            <a:chOff x="-92075" y="-454025"/>
            <a:chExt cx="1673225" cy="2641601"/>
          </a:xfrm>
          <a:solidFill>
            <a:schemeClr val="bg1">
              <a:alpha val="21042"/>
            </a:schemeClr>
          </a:solidFill>
        </p:grpSpPr>
        <p:sp>
          <p:nvSpPr>
            <p:cNvPr id="8" name="Google Shape;41;p39">
              <a:extLst>
                <a:ext uri="{FF2B5EF4-FFF2-40B4-BE49-F238E27FC236}">
                  <a16:creationId xmlns:a16="http://schemas.microsoft.com/office/drawing/2014/main" id="{7D299F1B-C64C-41DB-FCC8-D3A280F2F67B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2;p39">
              <a:extLst>
                <a:ext uri="{FF2B5EF4-FFF2-40B4-BE49-F238E27FC236}">
                  <a16:creationId xmlns:a16="http://schemas.microsoft.com/office/drawing/2014/main" id="{26778D91-E243-F1E2-90B7-4D3723882310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43;p39">
              <a:extLst>
                <a:ext uri="{FF2B5EF4-FFF2-40B4-BE49-F238E27FC236}">
                  <a16:creationId xmlns:a16="http://schemas.microsoft.com/office/drawing/2014/main" id="{A919469F-8C5D-B9C3-E2F1-96AEACBD07C7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44;p39">
              <a:extLst>
                <a:ext uri="{FF2B5EF4-FFF2-40B4-BE49-F238E27FC236}">
                  <a16:creationId xmlns:a16="http://schemas.microsoft.com/office/drawing/2014/main" id="{1669BEF2-BB10-840B-FD6C-5D7CEC5B95F3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9198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40;p39">
            <a:extLst>
              <a:ext uri="{FF2B5EF4-FFF2-40B4-BE49-F238E27FC236}">
                <a16:creationId xmlns:a16="http://schemas.microsoft.com/office/drawing/2014/main" id="{4E06C14D-46BF-8DC5-2BCF-CECEA57C8339}"/>
              </a:ext>
            </a:extLst>
          </p:cNvPr>
          <p:cNvGrpSpPr/>
          <p:nvPr/>
        </p:nvGrpSpPr>
        <p:grpSpPr>
          <a:xfrm>
            <a:off x="4734082" y="140054"/>
            <a:ext cx="668298" cy="864480"/>
            <a:chOff x="-92075" y="-454025"/>
            <a:chExt cx="1673225" cy="2641601"/>
          </a:xfrm>
        </p:grpSpPr>
        <p:sp>
          <p:nvSpPr>
            <p:cNvPr id="23" name="Google Shape;41;p39">
              <a:extLst>
                <a:ext uri="{FF2B5EF4-FFF2-40B4-BE49-F238E27FC236}">
                  <a16:creationId xmlns:a16="http://schemas.microsoft.com/office/drawing/2014/main" id="{CDD00C16-8E9A-8CA4-A6FE-E14235FB0AA7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42;p39">
              <a:extLst>
                <a:ext uri="{FF2B5EF4-FFF2-40B4-BE49-F238E27FC236}">
                  <a16:creationId xmlns:a16="http://schemas.microsoft.com/office/drawing/2014/main" id="{241F528C-95DF-4A1D-D765-D8772E6A6893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43;p39">
              <a:extLst>
                <a:ext uri="{FF2B5EF4-FFF2-40B4-BE49-F238E27FC236}">
                  <a16:creationId xmlns:a16="http://schemas.microsoft.com/office/drawing/2014/main" id="{DF4456EB-B200-1C5C-65F1-B3B3ED5B2E47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44;p39">
              <a:extLst>
                <a:ext uri="{FF2B5EF4-FFF2-40B4-BE49-F238E27FC236}">
                  <a16:creationId xmlns:a16="http://schemas.microsoft.com/office/drawing/2014/main" id="{3D0B2C80-3C41-5CBB-7372-E7B95F267F97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72B95D3B-0D20-AC7C-BB07-55E4685C7F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509" t="24121" r="20028" b="37463"/>
          <a:stretch/>
        </p:blipFill>
        <p:spPr>
          <a:xfrm>
            <a:off x="5604012" y="-6656"/>
            <a:ext cx="3640002" cy="1157900"/>
          </a:xfrm>
          <a:prstGeom prst="roundRect">
            <a:avLst>
              <a:gd name="adj" fmla="val 0"/>
            </a:avLst>
          </a:prstGeom>
        </p:spPr>
      </p:pic>
      <p:sp>
        <p:nvSpPr>
          <p:cNvPr id="28" name="Rectangle 14">
            <a:extLst>
              <a:ext uri="{FF2B5EF4-FFF2-40B4-BE49-F238E27FC236}">
                <a16:creationId xmlns:a16="http://schemas.microsoft.com/office/drawing/2014/main" id="{BD8B3764-616C-D4B2-ABD0-35A6BB0D3FBE}"/>
              </a:ext>
            </a:extLst>
          </p:cNvPr>
          <p:cNvSpPr/>
          <p:nvPr/>
        </p:nvSpPr>
        <p:spPr>
          <a:xfrm>
            <a:off x="0" y="-10466"/>
            <a:ext cx="7251566" cy="1161710"/>
          </a:xfrm>
          <a:custGeom>
            <a:avLst/>
            <a:gdLst>
              <a:gd name="connsiteX0" fmla="*/ 0 w 7183120"/>
              <a:gd name="connsiteY0" fmla="*/ 0 h 1151244"/>
              <a:gd name="connsiteX1" fmla="*/ 7183120 w 7183120"/>
              <a:gd name="connsiteY1" fmla="*/ 0 h 1151244"/>
              <a:gd name="connsiteX2" fmla="*/ 7183120 w 7183120"/>
              <a:gd name="connsiteY2" fmla="*/ 1151244 h 1151244"/>
              <a:gd name="connsiteX3" fmla="*/ 0 w 7183120"/>
              <a:gd name="connsiteY3" fmla="*/ 1151244 h 1151244"/>
              <a:gd name="connsiteX4" fmla="*/ 0 w 7183120"/>
              <a:gd name="connsiteY4" fmla="*/ 0 h 1151244"/>
              <a:gd name="connsiteX0" fmla="*/ 0 w 7183120"/>
              <a:gd name="connsiteY0" fmla="*/ 0 h 1151244"/>
              <a:gd name="connsiteX1" fmla="*/ 7183120 w 7183120"/>
              <a:gd name="connsiteY1" fmla="*/ 0 h 1151244"/>
              <a:gd name="connsiteX2" fmla="*/ 5313680 w 7183120"/>
              <a:gd name="connsiteY2" fmla="*/ 1151244 h 1151244"/>
              <a:gd name="connsiteX3" fmla="*/ 0 w 7183120"/>
              <a:gd name="connsiteY3" fmla="*/ 1151244 h 1151244"/>
              <a:gd name="connsiteX4" fmla="*/ 0 w 7183120"/>
              <a:gd name="connsiteY4" fmla="*/ 0 h 1151244"/>
              <a:gd name="connsiteX0" fmla="*/ 0 w 6715760"/>
              <a:gd name="connsiteY0" fmla="*/ 0 h 1151244"/>
              <a:gd name="connsiteX1" fmla="*/ 6715760 w 6715760"/>
              <a:gd name="connsiteY1" fmla="*/ 10160 h 1151244"/>
              <a:gd name="connsiteX2" fmla="*/ 5313680 w 6715760"/>
              <a:gd name="connsiteY2" fmla="*/ 1151244 h 1151244"/>
              <a:gd name="connsiteX3" fmla="*/ 0 w 6715760"/>
              <a:gd name="connsiteY3" fmla="*/ 1151244 h 1151244"/>
              <a:gd name="connsiteX4" fmla="*/ 0 w 6715760"/>
              <a:gd name="connsiteY4" fmla="*/ 0 h 1151244"/>
              <a:gd name="connsiteX0" fmla="*/ 0 w 6715760"/>
              <a:gd name="connsiteY0" fmla="*/ 0 h 1151244"/>
              <a:gd name="connsiteX1" fmla="*/ 6715760 w 6715760"/>
              <a:gd name="connsiteY1" fmla="*/ 10160 h 1151244"/>
              <a:gd name="connsiteX2" fmla="*/ 5417874 w 6715760"/>
              <a:gd name="connsiteY2" fmla="*/ 1151244 h 1151244"/>
              <a:gd name="connsiteX3" fmla="*/ 0 w 6715760"/>
              <a:gd name="connsiteY3" fmla="*/ 1151244 h 1151244"/>
              <a:gd name="connsiteX4" fmla="*/ 0 w 6715760"/>
              <a:gd name="connsiteY4" fmla="*/ 0 h 1151244"/>
              <a:gd name="connsiteX0" fmla="*/ 0 w 6760628"/>
              <a:gd name="connsiteY0" fmla="*/ 10466 h 1161710"/>
              <a:gd name="connsiteX1" fmla="*/ 6760628 w 6760628"/>
              <a:gd name="connsiteY1" fmla="*/ 0 h 1161710"/>
              <a:gd name="connsiteX2" fmla="*/ 5417874 w 6760628"/>
              <a:gd name="connsiteY2" fmla="*/ 1161710 h 1161710"/>
              <a:gd name="connsiteX3" fmla="*/ 0 w 6760628"/>
              <a:gd name="connsiteY3" fmla="*/ 1161710 h 1161710"/>
              <a:gd name="connsiteX4" fmla="*/ 0 w 6760628"/>
              <a:gd name="connsiteY4" fmla="*/ 10466 h 116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0628" h="1161710">
                <a:moveTo>
                  <a:pt x="0" y="10466"/>
                </a:moveTo>
                <a:lnTo>
                  <a:pt x="6760628" y="0"/>
                </a:lnTo>
                <a:lnTo>
                  <a:pt x="5417874" y="1161710"/>
                </a:lnTo>
                <a:lnTo>
                  <a:pt x="0" y="1161710"/>
                </a:lnTo>
                <a:lnTo>
                  <a:pt x="0" y="10466"/>
                </a:lnTo>
                <a:close/>
              </a:path>
            </a:pathLst>
          </a:custGeom>
          <a:gradFill>
            <a:gsLst>
              <a:gs pos="100000">
                <a:srgbClr val="0F225E"/>
              </a:gs>
              <a:gs pos="0">
                <a:srgbClr val="01052B"/>
              </a:gs>
              <a:gs pos="100000">
                <a:srgbClr val="173280">
                  <a:alpha val="0"/>
                  <a:lumMod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9" name="Google Shape;40;p39">
            <a:extLst>
              <a:ext uri="{FF2B5EF4-FFF2-40B4-BE49-F238E27FC236}">
                <a16:creationId xmlns:a16="http://schemas.microsoft.com/office/drawing/2014/main" id="{F2E166C0-AC57-4882-B665-D562D9B69B7B}"/>
              </a:ext>
            </a:extLst>
          </p:cNvPr>
          <p:cNvGrpSpPr/>
          <p:nvPr/>
        </p:nvGrpSpPr>
        <p:grpSpPr>
          <a:xfrm>
            <a:off x="0" y="-25673"/>
            <a:ext cx="668298" cy="864480"/>
            <a:chOff x="-92075" y="-454025"/>
            <a:chExt cx="1673225" cy="2641601"/>
          </a:xfrm>
          <a:solidFill>
            <a:schemeClr val="bg1">
              <a:alpha val="21042"/>
            </a:schemeClr>
          </a:solidFill>
        </p:grpSpPr>
        <p:sp>
          <p:nvSpPr>
            <p:cNvPr id="30" name="Google Shape;41;p39">
              <a:extLst>
                <a:ext uri="{FF2B5EF4-FFF2-40B4-BE49-F238E27FC236}">
                  <a16:creationId xmlns:a16="http://schemas.microsoft.com/office/drawing/2014/main" id="{E1143DE3-097E-A148-0D97-F020BEB34700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42;p39">
              <a:extLst>
                <a:ext uri="{FF2B5EF4-FFF2-40B4-BE49-F238E27FC236}">
                  <a16:creationId xmlns:a16="http://schemas.microsoft.com/office/drawing/2014/main" id="{31A5F109-D7B9-FD5C-C125-D60852E4623D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43;p39">
              <a:extLst>
                <a:ext uri="{FF2B5EF4-FFF2-40B4-BE49-F238E27FC236}">
                  <a16:creationId xmlns:a16="http://schemas.microsoft.com/office/drawing/2014/main" id="{6629F445-A5BA-D8D2-1051-C6359B21C2E3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44;p39">
              <a:extLst>
                <a:ext uri="{FF2B5EF4-FFF2-40B4-BE49-F238E27FC236}">
                  <a16:creationId xmlns:a16="http://schemas.microsoft.com/office/drawing/2014/main" id="{94A77EB6-FD57-6954-C9B1-80C2FEBC0500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24095FF-1B2D-2710-8018-31983C73E2D3}"/>
              </a:ext>
            </a:extLst>
          </p:cNvPr>
          <p:cNvSpPr txBox="1"/>
          <p:nvPr/>
        </p:nvSpPr>
        <p:spPr>
          <a:xfrm>
            <a:off x="233784" y="206788"/>
            <a:ext cx="5652151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/>
                <a:ea typeface="Times New Roman" panose="02020603050405020304" pitchFamily="18" charset="0"/>
                <a:cs typeface="Arial"/>
              </a:rPr>
              <a:t>When Care Stays Local, Communities Thrive</a:t>
            </a:r>
            <a:endParaRPr lang="en-US" dirty="0">
              <a:solidFill>
                <a:schemeClr val="bg1"/>
              </a:solidFill>
              <a:latin typeface="Montserrat"/>
              <a:cs typeface="Arial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1C039D-CBA8-0A94-E854-E0A89D2E3400}"/>
              </a:ext>
            </a:extLst>
          </p:cNvPr>
          <p:cNvSpPr txBox="1"/>
          <p:nvPr/>
        </p:nvSpPr>
        <p:spPr>
          <a:xfrm>
            <a:off x="233783" y="576121"/>
            <a:ext cx="5652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Name].</a:t>
            </a:r>
          </a:p>
        </p:txBody>
      </p:sp>
    </p:spTree>
    <p:extLst>
      <p:ext uri="{BB962C8B-B14F-4D97-AF65-F5344CB8AC3E}">
        <p14:creationId xmlns:p14="http://schemas.microsoft.com/office/powerpoint/2010/main" val="259381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Props1.xml><?xml version="1.0" encoding="utf-8"?>
<ds:datastoreItem xmlns:ds="http://schemas.openxmlformats.org/officeDocument/2006/customXml" ds:itemID="{E95E4BF0-F262-43DE-8AB7-755688827AB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404732-1DC4-4B99-9D39-E23BD0F555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47dbb-0562-4823-b25c-a4634986f0c1"/>
    <ds:schemaRef ds:uri="4e3cd7ac-3d4a-4129-8394-0e3f6c565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E1CC76-9990-4409-BAEE-E4787116CA9E}">
  <ds:schemaRefs>
    <ds:schemaRef ds:uri="http://schemas.microsoft.com/office/2006/metadata/properties"/>
    <ds:schemaRef ds:uri="http://schemas.microsoft.com/office/infopath/2007/PartnerControls"/>
    <ds:schemaRef ds:uri="5a347dbb-0562-4823-b25c-a4634986f0c1"/>
    <ds:schemaRef ds:uri="4e3cd7ac-3d4a-4129-8394-0e3f6c56590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</TotalTime>
  <Words>84</Words>
  <Application>Microsoft Office PowerPoint</Application>
  <PresentationFormat>Custom</PresentationFormat>
  <Paragraphs>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Jay Suthar</dc:creator>
  <cp:lastModifiedBy>Brandy Riley</cp:lastModifiedBy>
  <cp:revision>7</cp:revision>
  <dcterms:created xsi:type="dcterms:W3CDTF">2025-05-27T08:28:19Z</dcterms:created>
  <dcterms:modified xsi:type="dcterms:W3CDTF">2025-05-29T20:49:14Z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  <property fmtid="{D5CDD505-2E9C-101B-9397-08002B2CF9AE}" pid="3" name="MediaServiceImageTags">
    <vt:lpwstr/>
  </property>
</Properties>
</file>