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60" r:id="rId2"/>
    <p:sldId id="257" r:id="rId3"/>
    <p:sldId id="258" r:id="rId4"/>
    <p:sldId id="259" r:id="rId5"/>
  </p:sldIdLst>
  <p:sldSz cx="3808413" cy="317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5F5"/>
    <a:srgbClr val="1437A5"/>
    <a:srgbClr val="C0D8E2"/>
    <a:srgbClr val="0B2874"/>
    <a:srgbClr val="28A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2"/>
    <p:restoredTop sz="94754"/>
  </p:normalViewPr>
  <p:slideViewPr>
    <p:cSldViewPr snapToGrid="0">
      <p:cViewPr varScale="1">
        <p:scale>
          <a:sx n="192" d="100"/>
          <a:sy n="192" d="100"/>
        </p:scale>
        <p:origin x="2632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631" y="519613"/>
            <a:ext cx="3237151" cy="1105370"/>
          </a:xfrm>
        </p:spPr>
        <p:txBody>
          <a:bodyPr anchor="b"/>
          <a:lstStyle>
            <a:lvl1pPr algn="ctr">
              <a:defRPr sz="24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052" y="1667610"/>
            <a:ext cx="2856310" cy="766556"/>
          </a:xfrm>
        </p:spPr>
        <p:txBody>
          <a:bodyPr/>
          <a:lstStyle>
            <a:lvl1pPr marL="0" indent="0" algn="ctr">
              <a:buNone/>
              <a:defRPr sz="1000"/>
            </a:lvl1pPr>
            <a:lvl2pPr marL="190424" indent="0" algn="ctr">
              <a:buNone/>
              <a:defRPr sz="833"/>
            </a:lvl2pPr>
            <a:lvl3pPr marL="380848" indent="0" algn="ctr">
              <a:buNone/>
              <a:defRPr sz="750"/>
            </a:lvl3pPr>
            <a:lvl4pPr marL="571271" indent="0" algn="ctr">
              <a:buNone/>
              <a:defRPr sz="666"/>
            </a:lvl4pPr>
            <a:lvl5pPr marL="761695" indent="0" algn="ctr">
              <a:buNone/>
              <a:defRPr sz="666"/>
            </a:lvl5pPr>
            <a:lvl6pPr marL="952119" indent="0" algn="ctr">
              <a:buNone/>
              <a:defRPr sz="666"/>
            </a:lvl6pPr>
            <a:lvl7pPr marL="1142543" indent="0" algn="ctr">
              <a:buNone/>
              <a:defRPr sz="666"/>
            </a:lvl7pPr>
            <a:lvl8pPr marL="1332967" indent="0" algn="ctr">
              <a:buNone/>
              <a:defRPr sz="666"/>
            </a:lvl8pPr>
            <a:lvl9pPr marL="1523390" indent="0" algn="ctr">
              <a:buNone/>
              <a:defRPr sz="666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5/27/25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224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5/27/25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913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25396" y="169039"/>
            <a:ext cx="821189" cy="269066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1829" y="169039"/>
            <a:ext cx="2415962" cy="269066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5/27/25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13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5/27/25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178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845" y="791546"/>
            <a:ext cx="3284756" cy="1320712"/>
          </a:xfrm>
        </p:spPr>
        <p:txBody>
          <a:bodyPr anchor="b"/>
          <a:lstStyle>
            <a:lvl1pPr>
              <a:defRPr sz="24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845" y="2124752"/>
            <a:ext cx="3284756" cy="694531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82000"/>
                  </a:schemeClr>
                </a:solidFill>
              </a:defRPr>
            </a:lvl1pPr>
            <a:lvl2pPr marL="190424" indent="0">
              <a:buNone/>
              <a:defRPr sz="833">
                <a:solidFill>
                  <a:schemeClr val="tx1">
                    <a:tint val="82000"/>
                  </a:schemeClr>
                </a:solidFill>
              </a:defRPr>
            </a:lvl2pPr>
            <a:lvl3pPr marL="380848" indent="0">
              <a:buNone/>
              <a:defRPr sz="750">
                <a:solidFill>
                  <a:schemeClr val="tx1">
                    <a:tint val="82000"/>
                  </a:schemeClr>
                </a:solidFill>
              </a:defRPr>
            </a:lvl3pPr>
            <a:lvl4pPr marL="571271" indent="0">
              <a:buNone/>
              <a:defRPr sz="666">
                <a:solidFill>
                  <a:schemeClr val="tx1">
                    <a:tint val="82000"/>
                  </a:schemeClr>
                </a:solidFill>
              </a:defRPr>
            </a:lvl4pPr>
            <a:lvl5pPr marL="761695" indent="0">
              <a:buNone/>
              <a:defRPr sz="666">
                <a:solidFill>
                  <a:schemeClr val="tx1">
                    <a:tint val="82000"/>
                  </a:schemeClr>
                </a:solidFill>
              </a:defRPr>
            </a:lvl5pPr>
            <a:lvl6pPr marL="952119" indent="0">
              <a:buNone/>
              <a:defRPr sz="666">
                <a:solidFill>
                  <a:schemeClr val="tx1">
                    <a:tint val="82000"/>
                  </a:schemeClr>
                </a:solidFill>
              </a:defRPr>
            </a:lvl6pPr>
            <a:lvl7pPr marL="1142543" indent="0">
              <a:buNone/>
              <a:defRPr sz="666">
                <a:solidFill>
                  <a:schemeClr val="tx1">
                    <a:tint val="82000"/>
                  </a:schemeClr>
                </a:solidFill>
              </a:defRPr>
            </a:lvl7pPr>
            <a:lvl8pPr marL="1332967" indent="0">
              <a:buNone/>
              <a:defRPr sz="666">
                <a:solidFill>
                  <a:schemeClr val="tx1">
                    <a:tint val="82000"/>
                  </a:schemeClr>
                </a:solidFill>
              </a:defRPr>
            </a:lvl8pPr>
            <a:lvl9pPr marL="1523390" indent="0">
              <a:buNone/>
              <a:defRPr sz="66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5/27/25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048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1828" y="845197"/>
            <a:ext cx="1618576" cy="201450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28009" y="845197"/>
            <a:ext cx="1618576" cy="201450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5/27/25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198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325" y="169040"/>
            <a:ext cx="3284756" cy="61368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325" y="778316"/>
            <a:ext cx="1611137" cy="381441"/>
          </a:xfrm>
        </p:spPr>
        <p:txBody>
          <a:bodyPr anchor="b"/>
          <a:lstStyle>
            <a:lvl1pPr marL="0" indent="0">
              <a:buNone/>
              <a:defRPr sz="1000" b="1"/>
            </a:lvl1pPr>
            <a:lvl2pPr marL="190424" indent="0">
              <a:buNone/>
              <a:defRPr sz="833" b="1"/>
            </a:lvl2pPr>
            <a:lvl3pPr marL="380848" indent="0">
              <a:buNone/>
              <a:defRPr sz="750" b="1"/>
            </a:lvl3pPr>
            <a:lvl4pPr marL="571271" indent="0">
              <a:buNone/>
              <a:defRPr sz="666" b="1"/>
            </a:lvl4pPr>
            <a:lvl5pPr marL="761695" indent="0">
              <a:buNone/>
              <a:defRPr sz="666" b="1"/>
            </a:lvl5pPr>
            <a:lvl6pPr marL="952119" indent="0">
              <a:buNone/>
              <a:defRPr sz="666" b="1"/>
            </a:lvl6pPr>
            <a:lvl7pPr marL="1142543" indent="0">
              <a:buNone/>
              <a:defRPr sz="666" b="1"/>
            </a:lvl7pPr>
            <a:lvl8pPr marL="1332967" indent="0">
              <a:buNone/>
              <a:defRPr sz="666" b="1"/>
            </a:lvl8pPr>
            <a:lvl9pPr marL="1523390" indent="0">
              <a:buNone/>
              <a:defRPr sz="66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325" y="1159757"/>
            <a:ext cx="1611137" cy="170582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28009" y="778316"/>
            <a:ext cx="1619072" cy="381441"/>
          </a:xfrm>
        </p:spPr>
        <p:txBody>
          <a:bodyPr anchor="b"/>
          <a:lstStyle>
            <a:lvl1pPr marL="0" indent="0">
              <a:buNone/>
              <a:defRPr sz="1000" b="1"/>
            </a:lvl1pPr>
            <a:lvl2pPr marL="190424" indent="0">
              <a:buNone/>
              <a:defRPr sz="833" b="1"/>
            </a:lvl2pPr>
            <a:lvl3pPr marL="380848" indent="0">
              <a:buNone/>
              <a:defRPr sz="750" b="1"/>
            </a:lvl3pPr>
            <a:lvl4pPr marL="571271" indent="0">
              <a:buNone/>
              <a:defRPr sz="666" b="1"/>
            </a:lvl4pPr>
            <a:lvl5pPr marL="761695" indent="0">
              <a:buNone/>
              <a:defRPr sz="666" b="1"/>
            </a:lvl5pPr>
            <a:lvl6pPr marL="952119" indent="0">
              <a:buNone/>
              <a:defRPr sz="666" b="1"/>
            </a:lvl6pPr>
            <a:lvl7pPr marL="1142543" indent="0">
              <a:buNone/>
              <a:defRPr sz="666" b="1"/>
            </a:lvl7pPr>
            <a:lvl8pPr marL="1332967" indent="0">
              <a:buNone/>
              <a:defRPr sz="666" b="1"/>
            </a:lvl8pPr>
            <a:lvl9pPr marL="1523390" indent="0">
              <a:buNone/>
              <a:defRPr sz="66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28009" y="1159757"/>
            <a:ext cx="1619072" cy="170582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5/27/25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179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5/27/25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35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5/27/25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262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325" y="211667"/>
            <a:ext cx="1228312" cy="740833"/>
          </a:xfrm>
        </p:spPr>
        <p:txBody>
          <a:bodyPr anchor="b"/>
          <a:lstStyle>
            <a:lvl1pPr>
              <a:defRPr sz="133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072" y="457142"/>
            <a:ext cx="1928009" cy="2256308"/>
          </a:xfrm>
        </p:spPr>
        <p:txBody>
          <a:bodyPr/>
          <a:lstStyle>
            <a:lvl1pPr>
              <a:defRPr sz="1333"/>
            </a:lvl1pPr>
            <a:lvl2pPr>
              <a:defRPr sz="1166"/>
            </a:lvl2pPr>
            <a:lvl3pPr>
              <a:defRPr sz="1000"/>
            </a:lvl3pPr>
            <a:lvl4pPr>
              <a:defRPr sz="833"/>
            </a:lvl4pPr>
            <a:lvl5pPr>
              <a:defRPr sz="833"/>
            </a:lvl5pPr>
            <a:lvl6pPr>
              <a:defRPr sz="833"/>
            </a:lvl6pPr>
            <a:lvl7pPr>
              <a:defRPr sz="833"/>
            </a:lvl7pPr>
            <a:lvl8pPr>
              <a:defRPr sz="833"/>
            </a:lvl8pPr>
            <a:lvl9pPr>
              <a:defRPr sz="83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325" y="952500"/>
            <a:ext cx="1228312" cy="1764624"/>
          </a:xfrm>
        </p:spPr>
        <p:txBody>
          <a:bodyPr/>
          <a:lstStyle>
            <a:lvl1pPr marL="0" indent="0">
              <a:buNone/>
              <a:defRPr sz="666"/>
            </a:lvl1pPr>
            <a:lvl2pPr marL="190424" indent="0">
              <a:buNone/>
              <a:defRPr sz="583"/>
            </a:lvl2pPr>
            <a:lvl3pPr marL="380848" indent="0">
              <a:buNone/>
              <a:defRPr sz="500"/>
            </a:lvl3pPr>
            <a:lvl4pPr marL="571271" indent="0">
              <a:buNone/>
              <a:defRPr sz="417"/>
            </a:lvl4pPr>
            <a:lvl5pPr marL="761695" indent="0">
              <a:buNone/>
              <a:defRPr sz="417"/>
            </a:lvl5pPr>
            <a:lvl6pPr marL="952119" indent="0">
              <a:buNone/>
              <a:defRPr sz="417"/>
            </a:lvl6pPr>
            <a:lvl7pPr marL="1142543" indent="0">
              <a:buNone/>
              <a:defRPr sz="417"/>
            </a:lvl7pPr>
            <a:lvl8pPr marL="1332967" indent="0">
              <a:buNone/>
              <a:defRPr sz="417"/>
            </a:lvl8pPr>
            <a:lvl9pPr marL="1523390" indent="0">
              <a:buNone/>
              <a:defRPr sz="41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5/27/25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518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325" y="211667"/>
            <a:ext cx="1228312" cy="740833"/>
          </a:xfrm>
        </p:spPr>
        <p:txBody>
          <a:bodyPr anchor="b"/>
          <a:lstStyle>
            <a:lvl1pPr>
              <a:defRPr sz="133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19072" y="457142"/>
            <a:ext cx="1928009" cy="2256308"/>
          </a:xfrm>
        </p:spPr>
        <p:txBody>
          <a:bodyPr anchor="t"/>
          <a:lstStyle>
            <a:lvl1pPr marL="0" indent="0">
              <a:buNone/>
              <a:defRPr sz="1333"/>
            </a:lvl1pPr>
            <a:lvl2pPr marL="190424" indent="0">
              <a:buNone/>
              <a:defRPr sz="1166"/>
            </a:lvl2pPr>
            <a:lvl3pPr marL="380848" indent="0">
              <a:buNone/>
              <a:defRPr sz="1000"/>
            </a:lvl3pPr>
            <a:lvl4pPr marL="571271" indent="0">
              <a:buNone/>
              <a:defRPr sz="833"/>
            </a:lvl4pPr>
            <a:lvl5pPr marL="761695" indent="0">
              <a:buNone/>
              <a:defRPr sz="833"/>
            </a:lvl5pPr>
            <a:lvl6pPr marL="952119" indent="0">
              <a:buNone/>
              <a:defRPr sz="833"/>
            </a:lvl6pPr>
            <a:lvl7pPr marL="1142543" indent="0">
              <a:buNone/>
              <a:defRPr sz="833"/>
            </a:lvl7pPr>
            <a:lvl8pPr marL="1332967" indent="0">
              <a:buNone/>
              <a:defRPr sz="833"/>
            </a:lvl8pPr>
            <a:lvl9pPr marL="1523390" indent="0">
              <a:buNone/>
              <a:defRPr sz="833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325" y="952500"/>
            <a:ext cx="1228312" cy="1764624"/>
          </a:xfrm>
        </p:spPr>
        <p:txBody>
          <a:bodyPr/>
          <a:lstStyle>
            <a:lvl1pPr marL="0" indent="0">
              <a:buNone/>
              <a:defRPr sz="666"/>
            </a:lvl1pPr>
            <a:lvl2pPr marL="190424" indent="0">
              <a:buNone/>
              <a:defRPr sz="583"/>
            </a:lvl2pPr>
            <a:lvl3pPr marL="380848" indent="0">
              <a:buNone/>
              <a:defRPr sz="500"/>
            </a:lvl3pPr>
            <a:lvl4pPr marL="571271" indent="0">
              <a:buNone/>
              <a:defRPr sz="417"/>
            </a:lvl4pPr>
            <a:lvl5pPr marL="761695" indent="0">
              <a:buNone/>
              <a:defRPr sz="417"/>
            </a:lvl5pPr>
            <a:lvl6pPr marL="952119" indent="0">
              <a:buNone/>
              <a:defRPr sz="417"/>
            </a:lvl6pPr>
            <a:lvl7pPr marL="1142543" indent="0">
              <a:buNone/>
              <a:defRPr sz="417"/>
            </a:lvl7pPr>
            <a:lvl8pPr marL="1332967" indent="0">
              <a:buNone/>
              <a:defRPr sz="417"/>
            </a:lvl8pPr>
            <a:lvl9pPr marL="1523390" indent="0">
              <a:buNone/>
              <a:defRPr sz="41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A89B-4BC5-0145-BE26-3DFD10C0312B}" type="datetimeFigureOut">
              <a:rPr lang="en-US" smtClean="0"/>
              <a:t>5/27/25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072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829" y="169040"/>
            <a:ext cx="3284756" cy="613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1829" y="845197"/>
            <a:ext cx="3284756" cy="2014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1828" y="2942756"/>
            <a:ext cx="856893" cy="169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02A89B-4BC5-0145-BE26-3DFD10C0312B}" type="datetimeFigureOut">
              <a:rPr lang="en-US" smtClean="0"/>
              <a:t>5/27/25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61537" y="2942756"/>
            <a:ext cx="1285339" cy="169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89692" y="2942756"/>
            <a:ext cx="856893" cy="169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F08FF3-47B8-2E45-B1FA-1D483DAFAC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391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80848" rtl="0" eaLnBrk="1" latinLnBrk="0" hangingPunct="1">
        <a:lnSpc>
          <a:spcPct val="90000"/>
        </a:lnSpc>
        <a:spcBef>
          <a:spcPct val="0"/>
        </a:spcBef>
        <a:buNone/>
        <a:defRPr sz="18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5212" indent="-95212" algn="l" defTabSz="380848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166" kern="1200">
          <a:solidFill>
            <a:schemeClr val="tx1"/>
          </a:solidFill>
          <a:latin typeface="+mn-lt"/>
          <a:ea typeface="+mn-ea"/>
          <a:cs typeface="+mn-cs"/>
        </a:defRPr>
      </a:lvl1pPr>
      <a:lvl2pPr marL="285636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476060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3pPr>
      <a:lvl4pPr marL="666483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56907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5pPr>
      <a:lvl6pPr marL="1047331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237755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428179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618602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1pPr>
      <a:lvl2pPr marL="190424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80848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571271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761695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5pPr>
      <a:lvl6pPr marL="952119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42543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332967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523390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B5C4C-3CBC-6AAA-4C2A-5B2AA5968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DA933C2-755D-1C5E-06B2-584FAFDB682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8" t="-1" r="88" b="9854"/>
          <a:stretch/>
        </p:blipFill>
        <p:spPr>
          <a:xfrm>
            <a:off x="-3333" y="0"/>
            <a:ext cx="3808412" cy="2251485"/>
          </a:xfrm>
          <a:prstGeom prst="roundRect">
            <a:avLst>
              <a:gd name="adj" fmla="val 0"/>
            </a:avLst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1DB1B91-CF44-1361-EF65-F635C357BD42}"/>
              </a:ext>
            </a:extLst>
          </p:cNvPr>
          <p:cNvSpPr/>
          <p:nvPr/>
        </p:nvSpPr>
        <p:spPr>
          <a:xfrm rot="16200000">
            <a:off x="-136412" y="-769825"/>
            <a:ext cx="4081236" cy="3808413"/>
          </a:xfrm>
          <a:prstGeom prst="rect">
            <a:avLst/>
          </a:prstGeom>
          <a:gradFill flip="none" rotWithShape="1">
            <a:gsLst>
              <a:gs pos="19000">
                <a:srgbClr val="0F225E"/>
              </a:gs>
              <a:gs pos="0">
                <a:srgbClr val="01052B"/>
              </a:gs>
              <a:gs pos="55000">
                <a:srgbClr val="173280">
                  <a:alpha val="0"/>
                  <a:lumMod val="0"/>
                  <a:lumOff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E61AF780-95A9-858A-1988-E0203429207F}"/>
              </a:ext>
            </a:extLst>
          </p:cNvPr>
          <p:cNvSpPr/>
          <p:nvPr/>
        </p:nvSpPr>
        <p:spPr>
          <a:xfrm rot="16200000">
            <a:off x="-136412" y="-769825"/>
            <a:ext cx="4081236" cy="3808413"/>
          </a:xfrm>
          <a:prstGeom prst="rect">
            <a:avLst/>
          </a:prstGeom>
          <a:gradFill flip="none" rotWithShape="1">
            <a:gsLst>
              <a:gs pos="19000">
                <a:srgbClr val="0F225E"/>
              </a:gs>
              <a:gs pos="0">
                <a:srgbClr val="01052B"/>
              </a:gs>
              <a:gs pos="55000">
                <a:srgbClr val="173280">
                  <a:alpha val="0"/>
                  <a:lumMod val="0"/>
                  <a:lumOff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grpSp>
        <p:nvGrpSpPr>
          <p:cNvPr id="18" name="Google Shape;40;p39">
            <a:extLst>
              <a:ext uri="{FF2B5EF4-FFF2-40B4-BE49-F238E27FC236}">
                <a16:creationId xmlns:a16="http://schemas.microsoft.com/office/drawing/2014/main" id="{CDDBF656-6595-AA21-73D0-5B38BD66114E}"/>
              </a:ext>
            </a:extLst>
          </p:cNvPr>
          <p:cNvGrpSpPr/>
          <p:nvPr/>
        </p:nvGrpSpPr>
        <p:grpSpPr>
          <a:xfrm>
            <a:off x="0" y="0"/>
            <a:ext cx="809499" cy="1047131"/>
            <a:chOff x="-92075" y="-454025"/>
            <a:chExt cx="1673225" cy="2641601"/>
          </a:xfrm>
        </p:grpSpPr>
        <p:sp>
          <p:nvSpPr>
            <p:cNvPr id="19" name="Google Shape;41;p39">
              <a:extLst>
                <a:ext uri="{FF2B5EF4-FFF2-40B4-BE49-F238E27FC236}">
                  <a16:creationId xmlns:a16="http://schemas.microsoft.com/office/drawing/2014/main" id="{9E7109AA-7C92-8DE2-EB9A-64EC8554B637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rgbClr val="0B2874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42;p39">
              <a:extLst>
                <a:ext uri="{FF2B5EF4-FFF2-40B4-BE49-F238E27FC236}">
                  <a16:creationId xmlns:a16="http://schemas.microsoft.com/office/drawing/2014/main" id="{486B2C1C-34A9-F567-4FBD-0D1EBB79F5B4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solidFill>
              <a:srgbClr val="1905F7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43;p39">
              <a:extLst>
                <a:ext uri="{FF2B5EF4-FFF2-40B4-BE49-F238E27FC236}">
                  <a16:creationId xmlns:a16="http://schemas.microsoft.com/office/drawing/2014/main" id="{0ACA452C-7925-D879-AB77-81D56E84540F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solidFill>
              <a:srgbClr val="1437A5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44;p39">
              <a:extLst>
                <a:ext uri="{FF2B5EF4-FFF2-40B4-BE49-F238E27FC236}">
                  <a16:creationId xmlns:a16="http://schemas.microsoft.com/office/drawing/2014/main" id="{16EEC969-03AD-4551-6E36-93CA4F6EC575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C0D8E2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CE22035A-F904-063B-157E-13EEF3FDBAB3}"/>
              </a:ext>
            </a:extLst>
          </p:cNvPr>
          <p:cNvSpPr txBox="1"/>
          <p:nvPr/>
        </p:nvSpPr>
        <p:spPr>
          <a:xfrm>
            <a:off x="-3333" y="2497799"/>
            <a:ext cx="38143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</a:t>
            </a:r>
            <a:b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</a:t>
            </a:r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100" dirty="0">
              <a:solidFill>
                <a:srgbClr val="FF0000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DC83219-4044-BD54-9EE5-6EE5AE1D34CD}"/>
              </a:ext>
            </a:extLst>
          </p:cNvPr>
          <p:cNvSpPr txBox="1"/>
          <p:nvPr/>
        </p:nvSpPr>
        <p:spPr>
          <a:xfrm>
            <a:off x="0" y="1816144"/>
            <a:ext cx="381434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Stays Local, </a:t>
            </a:r>
            <a:br>
              <a:rPr lang="en-US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Communities Thrive</a:t>
            </a:r>
            <a:endParaRPr lang="en-US" dirty="0">
              <a:solidFill>
                <a:schemeClr val="bg1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4137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surgeons in scrubs and surgical caps&#10;&#10;Description automatically generated">
            <a:extLst>
              <a:ext uri="{FF2B5EF4-FFF2-40B4-BE49-F238E27FC236}">
                <a16:creationId xmlns:a16="http://schemas.microsoft.com/office/drawing/2014/main" id="{BE99CBFB-4621-421C-37C9-59A9F6029D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357" t="-69" r="5201" b="5567"/>
          <a:stretch/>
        </p:blipFill>
        <p:spPr>
          <a:xfrm>
            <a:off x="2" y="-1264"/>
            <a:ext cx="3808412" cy="3124366"/>
          </a:xfrm>
          <a:prstGeom prst="roundRect">
            <a:avLst>
              <a:gd name="adj" fmla="val 0"/>
            </a:avLst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BB4DCB4-4320-6B19-EF63-4A4C6E5CEA47}"/>
              </a:ext>
            </a:extLst>
          </p:cNvPr>
          <p:cNvSpPr/>
          <p:nvPr/>
        </p:nvSpPr>
        <p:spPr>
          <a:xfrm rot="16200000">
            <a:off x="-136412" y="-769825"/>
            <a:ext cx="4081236" cy="3808413"/>
          </a:xfrm>
          <a:prstGeom prst="rect">
            <a:avLst/>
          </a:prstGeom>
          <a:gradFill flip="none" rotWithShape="1">
            <a:gsLst>
              <a:gs pos="19000">
                <a:srgbClr val="0F225E"/>
              </a:gs>
              <a:gs pos="0">
                <a:srgbClr val="01052B"/>
              </a:gs>
              <a:gs pos="55000">
                <a:srgbClr val="173280">
                  <a:alpha val="0"/>
                  <a:lumMod val="0"/>
                  <a:lumOff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5269B2D-669F-FAD0-70FE-F5FFE568EAFB}"/>
              </a:ext>
            </a:extLst>
          </p:cNvPr>
          <p:cNvSpPr txBox="1"/>
          <p:nvPr/>
        </p:nvSpPr>
        <p:spPr>
          <a:xfrm>
            <a:off x="-3333" y="2497799"/>
            <a:ext cx="38143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</a:t>
            </a:r>
            <a:b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</a:t>
            </a:r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100" dirty="0">
              <a:solidFill>
                <a:srgbClr val="FF0000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669A061-3F20-924D-4160-9E925623F89F}"/>
              </a:ext>
            </a:extLst>
          </p:cNvPr>
          <p:cNvSpPr txBox="1"/>
          <p:nvPr/>
        </p:nvSpPr>
        <p:spPr>
          <a:xfrm>
            <a:off x="0" y="1816144"/>
            <a:ext cx="381434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Stays Local, </a:t>
            </a:r>
            <a:br>
              <a:rPr lang="en-US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Communities Thrive</a:t>
            </a:r>
            <a:endParaRPr lang="en-US" dirty="0">
              <a:solidFill>
                <a:schemeClr val="bg1"/>
              </a:solidFill>
              <a:latin typeface="Montserrat" pitchFamily="2" charset="77"/>
            </a:endParaRPr>
          </a:p>
        </p:txBody>
      </p:sp>
      <p:grpSp>
        <p:nvGrpSpPr>
          <p:cNvPr id="2" name="Google Shape;40;p39">
            <a:extLst>
              <a:ext uri="{FF2B5EF4-FFF2-40B4-BE49-F238E27FC236}">
                <a16:creationId xmlns:a16="http://schemas.microsoft.com/office/drawing/2014/main" id="{702B14D1-80D4-8B4D-07BB-415B9F6DE035}"/>
              </a:ext>
            </a:extLst>
          </p:cNvPr>
          <p:cNvGrpSpPr/>
          <p:nvPr/>
        </p:nvGrpSpPr>
        <p:grpSpPr>
          <a:xfrm>
            <a:off x="0" y="0"/>
            <a:ext cx="809499" cy="1047131"/>
            <a:chOff x="-92075" y="-454025"/>
            <a:chExt cx="1673225" cy="2641601"/>
          </a:xfrm>
        </p:grpSpPr>
        <p:sp>
          <p:nvSpPr>
            <p:cNvPr id="3" name="Google Shape;41;p39">
              <a:extLst>
                <a:ext uri="{FF2B5EF4-FFF2-40B4-BE49-F238E27FC236}">
                  <a16:creationId xmlns:a16="http://schemas.microsoft.com/office/drawing/2014/main" id="{CBB4A51B-A334-390B-6E99-EC39B68DA9C9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rgbClr val="0B2874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" name="Google Shape;42;p39">
              <a:extLst>
                <a:ext uri="{FF2B5EF4-FFF2-40B4-BE49-F238E27FC236}">
                  <a16:creationId xmlns:a16="http://schemas.microsoft.com/office/drawing/2014/main" id="{3B02E11A-B923-E4E3-0611-A861C92D3D16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solidFill>
              <a:srgbClr val="1905F7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" name="Google Shape;43;p39">
              <a:extLst>
                <a:ext uri="{FF2B5EF4-FFF2-40B4-BE49-F238E27FC236}">
                  <a16:creationId xmlns:a16="http://schemas.microsoft.com/office/drawing/2014/main" id="{5076202F-D25E-E73B-50CD-0BD18BC95225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solidFill>
              <a:srgbClr val="1437A5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44;p39">
              <a:extLst>
                <a:ext uri="{FF2B5EF4-FFF2-40B4-BE49-F238E27FC236}">
                  <a16:creationId xmlns:a16="http://schemas.microsoft.com/office/drawing/2014/main" id="{2F30E7A6-7123-5B22-AE61-14ADACD098D9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C0D8E2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3750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31374EC-89BB-9108-C10E-1F58AAAB3E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98" t="19031" r="26630"/>
          <a:stretch/>
        </p:blipFill>
        <p:spPr>
          <a:xfrm>
            <a:off x="2" y="-1264"/>
            <a:ext cx="3808412" cy="3124366"/>
          </a:xfrm>
          <a:prstGeom prst="roundRect">
            <a:avLst>
              <a:gd name="adj" fmla="val 0"/>
            </a:avLst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F2256DC-C421-B01D-7B48-645E46B87AD3}"/>
              </a:ext>
            </a:extLst>
          </p:cNvPr>
          <p:cNvSpPr/>
          <p:nvPr/>
        </p:nvSpPr>
        <p:spPr>
          <a:xfrm rot="16200000">
            <a:off x="-136412" y="-769825"/>
            <a:ext cx="4081236" cy="3808413"/>
          </a:xfrm>
          <a:prstGeom prst="rect">
            <a:avLst/>
          </a:prstGeom>
          <a:gradFill flip="none" rotWithShape="1">
            <a:gsLst>
              <a:gs pos="19000">
                <a:srgbClr val="0F225E"/>
              </a:gs>
              <a:gs pos="0">
                <a:srgbClr val="01052B"/>
              </a:gs>
              <a:gs pos="55000">
                <a:srgbClr val="173280">
                  <a:alpha val="0"/>
                  <a:lumMod val="0"/>
                  <a:lumOff val="10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9F49FC7-A74A-14A5-B5C6-71864AF4CC25}"/>
              </a:ext>
            </a:extLst>
          </p:cNvPr>
          <p:cNvSpPr txBox="1"/>
          <p:nvPr/>
        </p:nvSpPr>
        <p:spPr>
          <a:xfrm>
            <a:off x="-3333" y="2497799"/>
            <a:ext cx="38143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</a:t>
            </a:r>
            <a:b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</a:t>
            </a:r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100" dirty="0">
              <a:solidFill>
                <a:srgbClr val="FF0000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702580-F6DA-ED5B-FDD0-DC744FB06BC2}"/>
              </a:ext>
            </a:extLst>
          </p:cNvPr>
          <p:cNvSpPr txBox="1"/>
          <p:nvPr/>
        </p:nvSpPr>
        <p:spPr>
          <a:xfrm>
            <a:off x="0" y="1816144"/>
            <a:ext cx="381434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Stays Local, </a:t>
            </a:r>
            <a:br>
              <a:rPr lang="en-US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Communities Thrive</a:t>
            </a:r>
            <a:endParaRPr lang="en-US" dirty="0">
              <a:solidFill>
                <a:schemeClr val="bg1"/>
              </a:solidFill>
              <a:latin typeface="Montserrat" pitchFamily="2" charset="77"/>
            </a:endParaRPr>
          </a:p>
        </p:txBody>
      </p:sp>
      <p:grpSp>
        <p:nvGrpSpPr>
          <p:cNvPr id="2" name="Google Shape;40;p39">
            <a:extLst>
              <a:ext uri="{FF2B5EF4-FFF2-40B4-BE49-F238E27FC236}">
                <a16:creationId xmlns:a16="http://schemas.microsoft.com/office/drawing/2014/main" id="{7228E6D8-02F4-088D-D7AF-4B05F5AD87B8}"/>
              </a:ext>
            </a:extLst>
          </p:cNvPr>
          <p:cNvGrpSpPr/>
          <p:nvPr/>
        </p:nvGrpSpPr>
        <p:grpSpPr>
          <a:xfrm>
            <a:off x="0" y="0"/>
            <a:ext cx="809499" cy="1047131"/>
            <a:chOff x="-92075" y="-454025"/>
            <a:chExt cx="1673225" cy="2641601"/>
          </a:xfrm>
        </p:grpSpPr>
        <p:sp>
          <p:nvSpPr>
            <p:cNvPr id="3" name="Google Shape;41;p39">
              <a:extLst>
                <a:ext uri="{FF2B5EF4-FFF2-40B4-BE49-F238E27FC236}">
                  <a16:creationId xmlns:a16="http://schemas.microsoft.com/office/drawing/2014/main" id="{082D1E42-1280-25F4-E2BE-EC85073A99E4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rgbClr val="0B2874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" name="Google Shape;42;p39">
              <a:extLst>
                <a:ext uri="{FF2B5EF4-FFF2-40B4-BE49-F238E27FC236}">
                  <a16:creationId xmlns:a16="http://schemas.microsoft.com/office/drawing/2014/main" id="{0A4142B7-63F9-A250-31AF-DDE0B490445C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solidFill>
              <a:srgbClr val="1905F7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" name="Google Shape;43;p39">
              <a:extLst>
                <a:ext uri="{FF2B5EF4-FFF2-40B4-BE49-F238E27FC236}">
                  <a16:creationId xmlns:a16="http://schemas.microsoft.com/office/drawing/2014/main" id="{F55C33C4-24EB-C9DD-550B-D8A9FCEB00CF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solidFill>
              <a:srgbClr val="1437A5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44;p39">
              <a:extLst>
                <a:ext uri="{FF2B5EF4-FFF2-40B4-BE49-F238E27FC236}">
                  <a16:creationId xmlns:a16="http://schemas.microsoft.com/office/drawing/2014/main" id="{E494718C-68B5-3464-4B1D-7BB672E6C3AC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C0D8E2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7081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F8D172-4666-8678-850D-C74222F946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709" b="5709"/>
          <a:stretch/>
        </p:blipFill>
        <p:spPr>
          <a:xfrm>
            <a:off x="-1" y="0"/>
            <a:ext cx="3808413" cy="2247450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0"/>
            </a:lightRig>
          </a:scene3d>
          <a:sp3d prstMaterial="plastic">
            <a:bevelT w="0" h="0" prst="relaxedInset"/>
            <a:contourClr>
              <a:srgbClr val="969696"/>
            </a:contourClr>
          </a:sp3d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CC21EE-7254-D42F-8244-7A769E0E1B7F}"/>
              </a:ext>
            </a:extLst>
          </p:cNvPr>
          <p:cNvSpPr/>
          <p:nvPr/>
        </p:nvSpPr>
        <p:spPr>
          <a:xfrm rot="16200000">
            <a:off x="1224780" y="591364"/>
            <a:ext cx="1358855" cy="3808413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AB490C-A63D-E8BF-85EC-88172DF71AE3}"/>
              </a:ext>
            </a:extLst>
          </p:cNvPr>
          <p:cNvSpPr txBox="1"/>
          <p:nvPr/>
        </p:nvSpPr>
        <p:spPr>
          <a:xfrm>
            <a:off x="-3333" y="2605939"/>
            <a:ext cx="38143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Discover how Synergy Health Partners is </a:t>
            </a:r>
            <a:b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supporting better outcomes at </a:t>
            </a:r>
            <a:r>
              <a:rPr lang="en-US" sz="1100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</a:t>
            </a:r>
            <a:r>
              <a:rPr lang="en-US" sz="11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100" dirty="0">
              <a:solidFill>
                <a:srgbClr val="FF0000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587524-B022-F7FA-8BCF-489AA97ECF68}"/>
              </a:ext>
            </a:extLst>
          </p:cNvPr>
          <p:cNvSpPr txBox="1"/>
          <p:nvPr/>
        </p:nvSpPr>
        <p:spPr>
          <a:xfrm>
            <a:off x="0" y="1924284"/>
            <a:ext cx="381434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When Care Stays Local, </a:t>
            </a:r>
            <a:br>
              <a:rPr lang="en-US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Communities Thrive</a:t>
            </a:r>
            <a:endParaRPr lang="en-US" dirty="0">
              <a:solidFill>
                <a:schemeClr val="bg1"/>
              </a:solidFill>
              <a:latin typeface="Montserrat" pitchFamily="2" charset="77"/>
            </a:endParaRPr>
          </a:p>
        </p:txBody>
      </p:sp>
      <p:grpSp>
        <p:nvGrpSpPr>
          <p:cNvPr id="2" name="Google Shape;40;p39">
            <a:extLst>
              <a:ext uri="{FF2B5EF4-FFF2-40B4-BE49-F238E27FC236}">
                <a16:creationId xmlns:a16="http://schemas.microsoft.com/office/drawing/2014/main" id="{18696A95-C10E-F204-7A3B-930058D0BDF1}"/>
              </a:ext>
            </a:extLst>
          </p:cNvPr>
          <p:cNvGrpSpPr/>
          <p:nvPr/>
        </p:nvGrpSpPr>
        <p:grpSpPr>
          <a:xfrm>
            <a:off x="0" y="0"/>
            <a:ext cx="809499" cy="1047131"/>
            <a:chOff x="-92075" y="-454025"/>
            <a:chExt cx="1673225" cy="2641601"/>
          </a:xfrm>
        </p:grpSpPr>
        <p:sp>
          <p:nvSpPr>
            <p:cNvPr id="3" name="Google Shape;41;p39">
              <a:extLst>
                <a:ext uri="{FF2B5EF4-FFF2-40B4-BE49-F238E27FC236}">
                  <a16:creationId xmlns:a16="http://schemas.microsoft.com/office/drawing/2014/main" id="{C7760153-5058-0103-85B7-3F5284974C61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rgbClr val="0B2874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" name="Google Shape;42;p39">
              <a:extLst>
                <a:ext uri="{FF2B5EF4-FFF2-40B4-BE49-F238E27FC236}">
                  <a16:creationId xmlns:a16="http://schemas.microsoft.com/office/drawing/2014/main" id="{93CD3EB1-375D-EBA9-9891-636D7E42DE32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solidFill>
              <a:srgbClr val="1905F7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43;p39">
              <a:extLst>
                <a:ext uri="{FF2B5EF4-FFF2-40B4-BE49-F238E27FC236}">
                  <a16:creationId xmlns:a16="http://schemas.microsoft.com/office/drawing/2014/main" id="{6D4C4C4E-34E3-3541-3617-1E787CC11A64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solidFill>
              <a:srgbClr val="1437A5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44;p39">
              <a:extLst>
                <a:ext uri="{FF2B5EF4-FFF2-40B4-BE49-F238E27FC236}">
                  <a16:creationId xmlns:a16="http://schemas.microsoft.com/office/drawing/2014/main" id="{185D76FC-E633-C8A1-1C44-65AF4B064201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C0D8E2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6450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6D7AB5D2FA1A41963DC157AEE512FA" ma:contentTypeVersion="25" ma:contentTypeDescription="Create a new document." ma:contentTypeScope="" ma:versionID="1e0cb61f54cc001b2ff341c1eb139d8a">
  <xsd:schema xmlns:xsd="http://www.w3.org/2001/XMLSchema" xmlns:xs="http://www.w3.org/2001/XMLSchema" xmlns:p="http://schemas.microsoft.com/office/2006/metadata/properties" xmlns:ns2="5a347dbb-0562-4823-b25c-a4634986f0c1" xmlns:ns3="4e3cd7ac-3d4a-4129-8394-0e3f6c56590b" targetNamespace="http://schemas.microsoft.com/office/2006/metadata/properties" ma:root="true" ma:fieldsID="d2277bf05bdd1ca056cba8e332caf8c6" ns2:_="" ns3:_="">
    <xsd:import namespace="5a347dbb-0562-4823-b25c-a4634986f0c1"/>
    <xsd:import namespace="4e3cd7ac-3d4a-4129-8394-0e3f6c56590b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MigrationWizIdPermissionLevels" minOccurs="0"/>
                <xsd:element ref="ns2:MigrationWizIdDocumentLibraryPermissions" minOccurs="0"/>
                <xsd:element ref="ns2:MigrationWizIdSecurityGroups" minOccurs="0"/>
                <xsd:element ref="ns2:lcf76f155ced4ddcb4097134ff3c332f0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1" minOccurs="0"/>
                <xsd:element ref="ns2:lcf76f155ced4ddcb4097134ff3c332f2" minOccurs="0"/>
                <xsd:element ref="ns2:lcf76f155ced4ddcb4097134ff3c332f3" minOccurs="0"/>
                <xsd:element ref="ns2:lcf76f155ced4ddcb4097134ff3c332f4" minOccurs="0"/>
                <xsd:element ref="ns2:lcf76f155ced4ddcb4097134ff3c332f5" minOccurs="0"/>
                <xsd:element ref="ns2:lcf76f155ced4ddcb4097134ff3c332f6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47dbb-0562-4823-b25c-a4634986f0c1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MigrationWizIdPermissionLevels" ma:index="11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2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3" nillable="true" ma:displayName="MigrationWizIdSecurityGroups" ma:internalName="MigrationWizIdSecurityGroups">
      <xsd:simpleType>
        <xsd:restriction base="dms:Text"/>
      </xsd:simpleType>
    </xsd:element>
    <xsd:element name="lcf76f155ced4ddcb4097134ff3c332f0" ma:index="14" nillable="true" ma:displayName="Image Tags_0" ma:hidden="true" ma:internalName="lcf76f155ced4ddcb4097134ff3c332f0" ma:readOnly="false">
      <xsd:simpleType>
        <xsd:restriction base="dms:Note"/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1" ma:index="23" nillable="true" ma:displayName="Image Tags_0" ma:hidden="true" ma:internalName="lcf76f155ced4ddcb4097134ff3c332f1" ma:readOnly="false">
      <xsd:simpleType>
        <xsd:restriction base="dms:Note"/>
      </xsd:simpleType>
    </xsd:element>
    <xsd:element name="lcf76f155ced4ddcb4097134ff3c332f2" ma:index="24" nillable="true" ma:displayName="Image Tags_0" ma:hidden="true" ma:internalName="lcf76f155ced4ddcb4097134ff3c332f2" ma:readOnly="false">
      <xsd:simpleType>
        <xsd:restriction base="dms:Note"/>
      </xsd:simpleType>
    </xsd:element>
    <xsd:element name="lcf76f155ced4ddcb4097134ff3c332f3" ma:index="25" nillable="true" ma:displayName="Image Tags_0" ma:hidden="true" ma:internalName="lcf76f155ced4ddcb4097134ff3c332f3" ma:readOnly="false">
      <xsd:simpleType>
        <xsd:restriction base="dms:Note"/>
      </xsd:simpleType>
    </xsd:element>
    <xsd:element name="lcf76f155ced4ddcb4097134ff3c332f4" ma:index="26" nillable="true" ma:displayName="Image Tags_0" ma:hidden="true" ma:internalName="lcf76f155ced4ddcb4097134ff3c332f4" ma:readOnly="false">
      <xsd:simpleType>
        <xsd:restriction base="dms:Note"/>
      </xsd:simpleType>
    </xsd:element>
    <xsd:element name="lcf76f155ced4ddcb4097134ff3c332f5" ma:index="27" nillable="true" ma:displayName="Image Tags_0" ma:hidden="true" ma:internalName="lcf76f155ced4ddcb4097134ff3c332f5" ma:readOnly="false">
      <xsd:simpleType>
        <xsd:restriction base="dms:Note"/>
      </xsd:simpleType>
    </xsd:element>
    <xsd:element name="lcf76f155ced4ddcb4097134ff3c332f6" ma:index="28" nillable="true" ma:displayName="Image Tags_0" ma:hidden="true" ma:internalName="lcf76f155ced4ddcb4097134ff3c332f6" ma:readOnly="false">
      <xsd:simpleType>
        <xsd:restriction base="dms:Note"/>
      </xsd:simpleType>
    </xsd:element>
    <xsd:element name="lcf76f155ced4ddcb4097134ff3c332f" ma:index="30" nillable="true" ma:taxonomy="true" ma:internalName="lcf76f155ced4ddcb4097134ff3c332f" ma:taxonomyFieldName="MediaServiceImageTags" ma:displayName="Image Tags" ma:readOnly="false" ma:fieldId="{5cf76f15-5ced-4ddc-b409-7134ff3c332f}" ma:taxonomyMulti="true" ma:sspId="3bab6c9d-ffce-4f13-9568-e5644df85c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3cd7ac-3d4a-4129-8394-0e3f6c56590b" elementFormDefault="qualified">
    <xsd:import namespace="http://schemas.microsoft.com/office/2006/documentManagement/types"/>
    <xsd:import namespace="http://schemas.microsoft.com/office/infopath/2007/PartnerControls"/>
    <xsd:element name="TaxCatchAll" ma:index="31" nillable="true" ma:displayName="Taxonomy Catch All Column" ma:hidden="true" ma:list="{dc5d266b-80a0-4d6d-bd8f-db8128ba2ecc}" ma:internalName="TaxCatchAll" ma:showField="CatchAllData" ma:web="4e3cd7ac-3d4a-4129-8394-0e3f6c5659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SecurityGroups xmlns="5a347dbb-0562-4823-b25c-a4634986f0c1" xsi:nil="true"/>
    <MigrationWizId xmlns="5a347dbb-0562-4823-b25c-a4634986f0c1" xsi:nil="true"/>
    <MigrationWizIdPermissions xmlns="5a347dbb-0562-4823-b25c-a4634986f0c1" xsi:nil="true"/>
    <MigrationWizIdDocumentLibraryPermissions xmlns="5a347dbb-0562-4823-b25c-a4634986f0c1" xsi:nil="true"/>
    <MigrationWizIdVersion xmlns="5a347dbb-0562-4823-b25c-a4634986f0c1" xsi:nil="true"/>
    <lcf76f155ced4ddcb4097134ff3c332f xmlns="5a347dbb-0562-4823-b25c-a4634986f0c1">
      <Terms xmlns="http://schemas.microsoft.com/office/infopath/2007/PartnerControls"/>
    </lcf76f155ced4ddcb4097134ff3c332f>
    <lcf76f155ced4ddcb4097134ff3c332f6 xmlns="5a347dbb-0562-4823-b25c-a4634986f0c1" xsi:nil="true"/>
    <lcf76f155ced4ddcb4097134ff3c332f5 xmlns="5a347dbb-0562-4823-b25c-a4634986f0c1" xsi:nil="true"/>
    <TaxCatchAll xmlns="4e3cd7ac-3d4a-4129-8394-0e3f6c56590b" xsi:nil="true"/>
    <lcf76f155ced4ddcb4097134ff3c332f4 xmlns="5a347dbb-0562-4823-b25c-a4634986f0c1" xsi:nil="true"/>
    <lcf76f155ced4ddcb4097134ff3c332f3 xmlns="5a347dbb-0562-4823-b25c-a4634986f0c1" xsi:nil="true"/>
    <MigrationWizIdPermissionLevels xmlns="5a347dbb-0562-4823-b25c-a4634986f0c1" xsi:nil="true"/>
    <lcf76f155ced4ddcb4097134ff3c332f2 xmlns="5a347dbb-0562-4823-b25c-a4634986f0c1" xsi:nil="true"/>
    <lcf76f155ced4ddcb4097134ff3c332f1 xmlns="5a347dbb-0562-4823-b25c-a4634986f0c1" xsi:nil="true"/>
    <lcf76f155ced4ddcb4097134ff3c332f0 xmlns="5a347dbb-0562-4823-b25c-a4634986f0c1" xsi:nil="true"/>
  </documentManagement>
</p:properties>
</file>

<file path=customXml/itemProps1.xml><?xml version="1.0" encoding="utf-8"?>
<ds:datastoreItem xmlns:ds="http://schemas.openxmlformats.org/officeDocument/2006/customXml" ds:itemID="{44092208-3AFB-40F2-A9FF-EC190BBC1E11}"/>
</file>

<file path=customXml/itemProps2.xml><?xml version="1.0" encoding="utf-8"?>
<ds:datastoreItem xmlns:ds="http://schemas.openxmlformats.org/officeDocument/2006/customXml" ds:itemID="{A6B70262-C9CF-49F4-B9EA-8CB7F7020142}"/>
</file>

<file path=customXml/itemProps3.xml><?xml version="1.0" encoding="utf-8"?>
<ds:datastoreItem xmlns:ds="http://schemas.openxmlformats.org/officeDocument/2006/customXml" ds:itemID="{382ABCA9-7C83-4652-BBE4-8690E655E83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</TotalTime>
  <Words>92</Words>
  <Application>Microsoft Macintosh PowerPoint</Application>
  <PresentationFormat>Custom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Judith Pelayo</dc:creator>
  <cp:lastModifiedBy>Brandy Riley</cp:lastModifiedBy>
  <cp:revision>35</cp:revision>
  <dcterms:created xsi:type="dcterms:W3CDTF">2025-05-15T18:36:05Z</dcterms:created>
  <dcterms:modified xsi:type="dcterms:W3CDTF">2025-05-27T10:33:21Z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0x010100346D7AB5D2FA1A41963DC157AEE512FA</vt:lpwstr>
  </property>
</Properties>
</file>