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6"/>
  </p:notesMasterIdLst>
  <p:sldIdLst>
    <p:sldId id="257" r:id="rId2"/>
    <p:sldId id="258" r:id="rId3"/>
    <p:sldId id="261" r:id="rId4"/>
    <p:sldId id="259" r:id="rId5"/>
  </p:sldIdLst>
  <p:sldSz cx="9134475" cy="12179300" type="ledg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052B"/>
    <a:srgbClr val="1437A5"/>
    <a:srgbClr val="0B2874"/>
    <a:srgbClr val="C0D8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27"/>
    <p:restoredTop sz="94833"/>
  </p:normalViewPr>
  <p:slideViewPr>
    <p:cSldViewPr snapToGrid="0">
      <p:cViewPr varScale="1">
        <p:scale>
          <a:sx n="50" d="100"/>
          <a:sy n="50" d="100"/>
        </p:scale>
        <p:origin x="3552" y="4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8F848B-8584-B84D-83E1-5C017AD98BD6}" type="datetimeFigureOut">
              <a:rPr lang="en-US" smtClean="0"/>
              <a:t>5/27/25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26F71-1C8E-4A43-83A1-057EF601EA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6616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61147" rtl="0" eaLnBrk="1" latinLnBrk="0" hangingPunct="1">
      <a:defRPr sz="999" kern="1200">
        <a:solidFill>
          <a:schemeClr val="tx1"/>
        </a:solidFill>
        <a:latin typeface="+mn-lt"/>
        <a:ea typeface="+mn-ea"/>
        <a:cs typeface="+mn-cs"/>
      </a:defRPr>
    </a:lvl1pPr>
    <a:lvl2pPr marL="380573" algn="l" defTabSz="761147" rtl="0" eaLnBrk="1" latinLnBrk="0" hangingPunct="1">
      <a:defRPr sz="999" kern="1200">
        <a:solidFill>
          <a:schemeClr val="tx1"/>
        </a:solidFill>
        <a:latin typeface="+mn-lt"/>
        <a:ea typeface="+mn-ea"/>
        <a:cs typeface="+mn-cs"/>
      </a:defRPr>
    </a:lvl2pPr>
    <a:lvl3pPr marL="761147" algn="l" defTabSz="761147" rtl="0" eaLnBrk="1" latinLnBrk="0" hangingPunct="1">
      <a:defRPr sz="999" kern="1200">
        <a:solidFill>
          <a:schemeClr val="tx1"/>
        </a:solidFill>
        <a:latin typeface="+mn-lt"/>
        <a:ea typeface="+mn-ea"/>
        <a:cs typeface="+mn-cs"/>
      </a:defRPr>
    </a:lvl3pPr>
    <a:lvl4pPr marL="1141720" algn="l" defTabSz="761147" rtl="0" eaLnBrk="1" latinLnBrk="0" hangingPunct="1">
      <a:defRPr sz="999" kern="1200">
        <a:solidFill>
          <a:schemeClr val="tx1"/>
        </a:solidFill>
        <a:latin typeface="+mn-lt"/>
        <a:ea typeface="+mn-ea"/>
        <a:cs typeface="+mn-cs"/>
      </a:defRPr>
    </a:lvl4pPr>
    <a:lvl5pPr marL="1522293" algn="l" defTabSz="761147" rtl="0" eaLnBrk="1" latinLnBrk="0" hangingPunct="1">
      <a:defRPr sz="999" kern="1200">
        <a:solidFill>
          <a:schemeClr val="tx1"/>
        </a:solidFill>
        <a:latin typeface="+mn-lt"/>
        <a:ea typeface="+mn-ea"/>
        <a:cs typeface="+mn-cs"/>
      </a:defRPr>
    </a:lvl5pPr>
    <a:lvl6pPr marL="1902866" algn="l" defTabSz="761147" rtl="0" eaLnBrk="1" latinLnBrk="0" hangingPunct="1">
      <a:defRPr sz="999" kern="1200">
        <a:solidFill>
          <a:schemeClr val="tx1"/>
        </a:solidFill>
        <a:latin typeface="+mn-lt"/>
        <a:ea typeface="+mn-ea"/>
        <a:cs typeface="+mn-cs"/>
      </a:defRPr>
    </a:lvl6pPr>
    <a:lvl7pPr marL="2283440" algn="l" defTabSz="761147" rtl="0" eaLnBrk="1" latinLnBrk="0" hangingPunct="1">
      <a:defRPr sz="999" kern="1200">
        <a:solidFill>
          <a:schemeClr val="tx1"/>
        </a:solidFill>
        <a:latin typeface="+mn-lt"/>
        <a:ea typeface="+mn-ea"/>
        <a:cs typeface="+mn-cs"/>
      </a:defRPr>
    </a:lvl7pPr>
    <a:lvl8pPr marL="2664013" algn="l" defTabSz="761147" rtl="0" eaLnBrk="1" latinLnBrk="0" hangingPunct="1">
      <a:defRPr sz="999" kern="1200">
        <a:solidFill>
          <a:schemeClr val="tx1"/>
        </a:solidFill>
        <a:latin typeface="+mn-lt"/>
        <a:ea typeface="+mn-ea"/>
        <a:cs typeface="+mn-cs"/>
      </a:defRPr>
    </a:lvl8pPr>
    <a:lvl9pPr marL="3044586" algn="l" defTabSz="761147" rtl="0" eaLnBrk="1" latinLnBrk="0" hangingPunct="1">
      <a:defRPr sz="9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26F71-1C8E-4A43-83A1-057EF601EA5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6502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086" y="1993233"/>
            <a:ext cx="7764304" cy="4240201"/>
          </a:xfrm>
        </p:spPr>
        <p:txBody>
          <a:bodyPr anchor="b"/>
          <a:lstStyle>
            <a:lvl1pPr algn="ctr">
              <a:defRPr sz="599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1810" y="6396953"/>
            <a:ext cx="6850856" cy="2940511"/>
          </a:xfrm>
        </p:spPr>
        <p:txBody>
          <a:bodyPr/>
          <a:lstStyle>
            <a:lvl1pPr marL="0" indent="0" algn="ctr">
              <a:buNone/>
              <a:defRPr sz="2398"/>
            </a:lvl1pPr>
            <a:lvl2pPr marL="456743" indent="0" algn="ctr">
              <a:buNone/>
              <a:defRPr sz="1998"/>
            </a:lvl2pPr>
            <a:lvl3pPr marL="913486" indent="0" algn="ctr">
              <a:buNone/>
              <a:defRPr sz="1798"/>
            </a:lvl3pPr>
            <a:lvl4pPr marL="1370228" indent="0" algn="ctr">
              <a:buNone/>
              <a:defRPr sz="1598"/>
            </a:lvl4pPr>
            <a:lvl5pPr marL="1826971" indent="0" algn="ctr">
              <a:buNone/>
              <a:defRPr sz="1598"/>
            </a:lvl5pPr>
            <a:lvl6pPr marL="2283714" indent="0" algn="ctr">
              <a:buNone/>
              <a:defRPr sz="1598"/>
            </a:lvl6pPr>
            <a:lvl7pPr marL="2740457" indent="0" algn="ctr">
              <a:buNone/>
              <a:defRPr sz="1598"/>
            </a:lvl7pPr>
            <a:lvl8pPr marL="3197200" indent="0" algn="ctr">
              <a:buNone/>
              <a:defRPr sz="1598"/>
            </a:lvl8pPr>
            <a:lvl9pPr marL="3653942" indent="0" algn="ctr">
              <a:buNone/>
              <a:defRPr sz="1598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7B2E3-AE3C-C64B-A4B3-305382092897}" type="datetimeFigureOut">
              <a:rPr lang="en-US" smtClean="0"/>
              <a:t>5/27/25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BFE21-DE56-B445-87A1-141CC7BD03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726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7B2E3-AE3C-C64B-A4B3-305382092897}" type="datetimeFigureOut">
              <a:rPr lang="en-US" smtClean="0"/>
              <a:t>5/27/25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BFE21-DE56-B445-87A1-141CC7BD03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8688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36859" y="648435"/>
            <a:ext cx="1969621" cy="10321394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7995" y="648435"/>
            <a:ext cx="5794683" cy="10321394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7B2E3-AE3C-C64B-A4B3-305382092897}" type="datetimeFigureOut">
              <a:rPr lang="en-US" smtClean="0"/>
              <a:t>5/27/25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BFE21-DE56-B445-87A1-141CC7BD03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226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7B2E3-AE3C-C64B-A4B3-305382092897}" type="datetimeFigureOut">
              <a:rPr lang="en-US" smtClean="0"/>
              <a:t>5/27/25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BFE21-DE56-B445-87A1-141CC7BD03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241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238" y="3036371"/>
            <a:ext cx="7878485" cy="5066250"/>
          </a:xfrm>
        </p:spPr>
        <p:txBody>
          <a:bodyPr anchor="b"/>
          <a:lstStyle>
            <a:lvl1pPr>
              <a:defRPr sz="599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238" y="8150549"/>
            <a:ext cx="7878485" cy="2664221"/>
          </a:xfrm>
        </p:spPr>
        <p:txBody>
          <a:bodyPr/>
          <a:lstStyle>
            <a:lvl1pPr marL="0" indent="0">
              <a:buNone/>
              <a:defRPr sz="2398">
                <a:solidFill>
                  <a:schemeClr val="tx1">
                    <a:tint val="82000"/>
                  </a:schemeClr>
                </a:solidFill>
              </a:defRPr>
            </a:lvl1pPr>
            <a:lvl2pPr marL="456743" indent="0">
              <a:buNone/>
              <a:defRPr sz="1998">
                <a:solidFill>
                  <a:schemeClr val="tx1">
                    <a:tint val="82000"/>
                  </a:schemeClr>
                </a:solidFill>
              </a:defRPr>
            </a:lvl2pPr>
            <a:lvl3pPr marL="913486" indent="0">
              <a:buNone/>
              <a:defRPr sz="1798">
                <a:solidFill>
                  <a:schemeClr val="tx1">
                    <a:tint val="82000"/>
                  </a:schemeClr>
                </a:solidFill>
              </a:defRPr>
            </a:lvl3pPr>
            <a:lvl4pPr marL="1370228" indent="0">
              <a:buNone/>
              <a:defRPr sz="1598">
                <a:solidFill>
                  <a:schemeClr val="tx1">
                    <a:tint val="82000"/>
                  </a:schemeClr>
                </a:solidFill>
              </a:defRPr>
            </a:lvl4pPr>
            <a:lvl5pPr marL="1826971" indent="0">
              <a:buNone/>
              <a:defRPr sz="1598">
                <a:solidFill>
                  <a:schemeClr val="tx1">
                    <a:tint val="82000"/>
                  </a:schemeClr>
                </a:solidFill>
              </a:defRPr>
            </a:lvl5pPr>
            <a:lvl6pPr marL="2283714" indent="0">
              <a:buNone/>
              <a:defRPr sz="1598">
                <a:solidFill>
                  <a:schemeClr val="tx1">
                    <a:tint val="82000"/>
                  </a:schemeClr>
                </a:solidFill>
              </a:defRPr>
            </a:lvl6pPr>
            <a:lvl7pPr marL="2740457" indent="0">
              <a:buNone/>
              <a:defRPr sz="1598">
                <a:solidFill>
                  <a:schemeClr val="tx1">
                    <a:tint val="82000"/>
                  </a:schemeClr>
                </a:solidFill>
              </a:defRPr>
            </a:lvl7pPr>
            <a:lvl8pPr marL="3197200" indent="0">
              <a:buNone/>
              <a:defRPr sz="1598">
                <a:solidFill>
                  <a:schemeClr val="tx1">
                    <a:tint val="82000"/>
                  </a:schemeClr>
                </a:solidFill>
              </a:defRPr>
            </a:lvl8pPr>
            <a:lvl9pPr marL="3653942" indent="0">
              <a:buNone/>
              <a:defRPr sz="1598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7B2E3-AE3C-C64B-A4B3-305382092897}" type="datetimeFigureOut">
              <a:rPr lang="en-US" smtClean="0"/>
              <a:t>5/27/25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BFE21-DE56-B445-87A1-141CC7BD03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3423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7995" y="3242175"/>
            <a:ext cx="3882152" cy="772765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4328" y="3242175"/>
            <a:ext cx="3882152" cy="772765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7B2E3-AE3C-C64B-A4B3-305382092897}" type="datetimeFigureOut">
              <a:rPr lang="en-US" smtClean="0"/>
              <a:t>5/27/25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BFE21-DE56-B445-87A1-141CC7BD03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818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185" y="648437"/>
            <a:ext cx="7878485" cy="235410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186" y="2985621"/>
            <a:ext cx="3864310" cy="1463207"/>
          </a:xfrm>
        </p:spPr>
        <p:txBody>
          <a:bodyPr anchor="b"/>
          <a:lstStyle>
            <a:lvl1pPr marL="0" indent="0">
              <a:buNone/>
              <a:defRPr sz="2398" b="1"/>
            </a:lvl1pPr>
            <a:lvl2pPr marL="456743" indent="0">
              <a:buNone/>
              <a:defRPr sz="1998" b="1"/>
            </a:lvl2pPr>
            <a:lvl3pPr marL="913486" indent="0">
              <a:buNone/>
              <a:defRPr sz="1798" b="1"/>
            </a:lvl3pPr>
            <a:lvl4pPr marL="1370228" indent="0">
              <a:buNone/>
              <a:defRPr sz="1598" b="1"/>
            </a:lvl4pPr>
            <a:lvl5pPr marL="1826971" indent="0">
              <a:buNone/>
              <a:defRPr sz="1598" b="1"/>
            </a:lvl5pPr>
            <a:lvl6pPr marL="2283714" indent="0">
              <a:buNone/>
              <a:defRPr sz="1598" b="1"/>
            </a:lvl6pPr>
            <a:lvl7pPr marL="2740457" indent="0">
              <a:buNone/>
              <a:defRPr sz="1598" b="1"/>
            </a:lvl7pPr>
            <a:lvl8pPr marL="3197200" indent="0">
              <a:buNone/>
              <a:defRPr sz="1598" b="1"/>
            </a:lvl8pPr>
            <a:lvl9pPr marL="3653942" indent="0">
              <a:buNone/>
              <a:defRPr sz="1598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186" y="4448828"/>
            <a:ext cx="3864310" cy="654355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4328" y="2985621"/>
            <a:ext cx="3883342" cy="1463207"/>
          </a:xfrm>
        </p:spPr>
        <p:txBody>
          <a:bodyPr anchor="b"/>
          <a:lstStyle>
            <a:lvl1pPr marL="0" indent="0">
              <a:buNone/>
              <a:defRPr sz="2398" b="1"/>
            </a:lvl1pPr>
            <a:lvl2pPr marL="456743" indent="0">
              <a:buNone/>
              <a:defRPr sz="1998" b="1"/>
            </a:lvl2pPr>
            <a:lvl3pPr marL="913486" indent="0">
              <a:buNone/>
              <a:defRPr sz="1798" b="1"/>
            </a:lvl3pPr>
            <a:lvl4pPr marL="1370228" indent="0">
              <a:buNone/>
              <a:defRPr sz="1598" b="1"/>
            </a:lvl4pPr>
            <a:lvl5pPr marL="1826971" indent="0">
              <a:buNone/>
              <a:defRPr sz="1598" b="1"/>
            </a:lvl5pPr>
            <a:lvl6pPr marL="2283714" indent="0">
              <a:buNone/>
              <a:defRPr sz="1598" b="1"/>
            </a:lvl6pPr>
            <a:lvl7pPr marL="2740457" indent="0">
              <a:buNone/>
              <a:defRPr sz="1598" b="1"/>
            </a:lvl7pPr>
            <a:lvl8pPr marL="3197200" indent="0">
              <a:buNone/>
              <a:defRPr sz="1598" b="1"/>
            </a:lvl8pPr>
            <a:lvl9pPr marL="3653942" indent="0">
              <a:buNone/>
              <a:defRPr sz="1598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4328" y="4448828"/>
            <a:ext cx="3883342" cy="654355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7B2E3-AE3C-C64B-A4B3-305382092897}" type="datetimeFigureOut">
              <a:rPr lang="en-US" smtClean="0"/>
              <a:t>5/27/25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BFE21-DE56-B445-87A1-141CC7BD03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509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7B2E3-AE3C-C64B-A4B3-305382092897}" type="datetimeFigureOut">
              <a:rPr lang="en-US" smtClean="0"/>
              <a:t>5/27/25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BFE21-DE56-B445-87A1-141CC7BD03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803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7B2E3-AE3C-C64B-A4B3-305382092897}" type="datetimeFigureOut">
              <a:rPr lang="en-US" smtClean="0"/>
              <a:t>5/27/25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BFE21-DE56-B445-87A1-141CC7BD03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441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185" y="811953"/>
            <a:ext cx="2946106" cy="2841837"/>
          </a:xfrm>
        </p:spPr>
        <p:txBody>
          <a:bodyPr anchor="b"/>
          <a:lstStyle>
            <a:lvl1pPr>
              <a:defRPr sz="3197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3342" y="1753596"/>
            <a:ext cx="4624328" cy="8655197"/>
          </a:xfrm>
        </p:spPr>
        <p:txBody>
          <a:bodyPr/>
          <a:lstStyle>
            <a:lvl1pPr>
              <a:defRPr sz="3197"/>
            </a:lvl1pPr>
            <a:lvl2pPr>
              <a:defRPr sz="2797"/>
            </a:lvl2pPr>
            <a:lvl3pPr>
              <a:defRPr sz="2398"/>
            </a:lvl3pPr>
            <a:lvl4pPr>
              <a:defRPr sz="1998"/>
            </a:lvl4pPr>
            <a:lvl5pPr>
              <a:defRPr sz="1998"/>
            </a:lvl5pPr>
            <a:lvl6pPr>
              <a:defRPr sz="1998"/>
            </a:lvl6pPr>
            <a:lvl7pPr>
              <a:defRPr sz="1998"/>
            </a:lvl7pPr>
            <a:lvl8pPr>
              <a:defRPr sz="1998"/>
            </a:lvl8pPr>
            <a:lvl9pPr>
              <a:defRPr sz="1998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185" y="3653790"/>
            <a:ext cx="2946106" cy="6769098"/>
          </a:xfrm>
        </p:spPr>
        <p:txBody>
          <a:bodyPr/>
          <a:lstStyle>
            <a:lvl1pPr marL="0" indent="0">
              <a:buNone/>
              <a:defRPr sz="1598"/>
            </a:lvl1pPr>
            <a:lvl2pPr marL="456743" indent="0">
              <a:buNone/>
              <a:defRPr sz="1399"/>
            </a:lvl2pPr>
            <a:lvl3pPr marL="913486" indent="0">
              <a:buNone/>
              <a:defRPr sz="1199"/>
            </a:lvl3pPr>
            <a:lvl4pPr marL="1370228" indent="0">
              <a:buNone/>
              <a:defRPr sz="999"/>
            </a:lvl4pPr>
            <a:lvl5pPr marL="1826971" indent="0">
              <a:buNone/>
              <a:defRPr sz="999"/>
            </a:lvl5pPr>
            <a:lvl6pPr marL="2283714" indent="0">
              <a:buNone/>
              <a:defRPr sz="999"/>
            </a:lvl6pPr>
            <a:lvl7pPr marL="2740457" indent="0">
              <a:buNone/>
              <a:defRPr sz="999"/>
            </a:lvl7pPr>
            <a:lvl8pPr marL="3197200" indent="0">
              <a:buNone/>
              <a:defRPr sz="999"/>
            </a:lvl8pPr>
            <a:lvl9pPr marL="3653942" indent="0">
              <a:buNone/>
              <a:defRPr sz="999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7B2E3-AE3C-C64B-A4B3-305382092897}" type="datetimeFigureOut">
              <a:rPr lang="en-US" smtClean="0"/>
              <a:t>5/27/25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BFE21-DE56-B445-87A1-141CC7BD03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911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185" y="811953"/>
            <a:ext cx="2946106" cy="2841837"/>
          </a:xfrm>
        </p:spPr>
        <p:txBody>
          <a:bodyPr anchor="b"/>
          <a:lstStyle>
            <a:lvl1pPr>
              <a:defRPr sz="3197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3342" y="1753596"/>
            <a:ext cx="4624328" cy="8655197"/>
          </a:xfrm>
        </p:spPr>
        <p:txBody>
          <a:bodyPr anchor="t"/>
          <a:lstStyle>
            <a:lvl1pPr marL="0" indent="0">
              <a:buNone/>
              <a:defRPr sz="3197"/>
            </a:lvl1pPr>
            <a:lvl2pPr marL="456743" indent="0">
              <a:buNone/>
              <a:defRPr sz="2797"/>
            </a:lvl2pPr>
            <a:lvl3pPr marL="913486" indent="0">
              <a:buNone/>
              <a:defRPr sz="2398"/>
            </a:lvl3pPr>
            <a:lvl4pPr marL="1370228" indent="0">
              <a:buNone/>
              <a:defRPr sz="1998"/>
            </a:lvl4pPr>
            <a:lvl5pPr marL="1826971" indent="0">
              <a:buNone/>
              <a:defRPr sz="1998"/>
            </a:lvl5pPr>
            <a:lvl6pPr marL="2283714" indent="0">
              <a:buNone/>
              <a:defRPr sz="1998"/>
            </a:lvl6pPr>
            <a:lvl7pPr marL="2740457" indent="0">
              <a:buNone/>
              <a:defRPr sz="1998"/>
            </a:lvl7pPr>
            <a:lvl8pPr marL="3197200" indent="0">
              <a:buNone/>
              <a:defRPr sz="1998"/>
            </a:lvl8pPr>
            <a:lvl9pPr marL="3653942" indent="0">
              <a:buNone/>
              <a:defRPr sz="1998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185" y="3653790"/>
            <a:ext cx="2946106" cy="6769098"/>
          </a:xfrm>
        </p:spPr>
        <p:txBody>
          <a:bodyPr/>
          <a:lstStyle>
            <a:lvl1pPr marL="0" indent="0">
              <a:buNone/>
              <a:defRPr sz="1598"/>
            </a:lvl1pPr>
            <a:lvl2pPr marL="456743" indent="0">
              <a:buNone/>
              <a:defRPr sz="1399"/>
            </a:lvl2pPr>
            <a:lvl3pPr marL="913486" indent="0">
              <a:buNone/>
              <a:defRPr sz="1199"/>
            </a:lvl3pPr>
            <a:lvl4pPr marL="1370228" indent="0">
              <a:buNone/>
              <a:defRPr sz="999"/>
            </a:lvl4pPr>
            <a:lvl5pPr marL="1826971" indent="0">
              <a:buNone/>
              <a:defRPr sz="999"/>
            </a:lvl5pPr>
            <a:lvl6pPr marL="2283714" indent="0">
              <a:buNone/>
              <a:defRPr sz="999"/>
            </a:lvl6pPr>
            <a:lvl7pPr marL="2740457" indent="0">
              <a:buNone/>
              <a:defRPr sz="999"/>
            </a:lvl7pPr>
            <a:lvl8pPr marL="3197200" indent="0">
              <a:buNone/>
              <a:defRPr sz="999"/>
            </a:lvl8pPr>
            <a:lvl9pPr marL="3653942" indent="0">
              <a:buNone/>
              <a:defRPr sz="999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7B2E3-AE3C-C64B-A4B3-305382092897}" type="datetimeFigureOut">
              <a:rPr lang="en-US" smtClean="0"/>
              <a:t>5/27/25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BFE21-DE56-B445-87A1-141CC7BD03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302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7995" y="648437"/>
            <a:ext cx="7878485" cy="23541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7995" y="3242175"/>
            <a:ext cx="7878485" cy="77276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7995" y="11288409"/>
            <a:ext cx="2055257" cy="6484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9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417B2E3-AE3C-C64B-A4B3-305382092897}" type="datetimeFigureOut">
              <a:rPr lang="en-US" smtClean="0"/>
              <a:t>5/27/25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5795" y="11288409"/>
            <a:ext cx="3082885" cy="6484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9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1223" y="11288409"/>
            <a:ext cx="2055257" cy="6484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9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00BFE21-DE56-B445-87A1-141CC7BD03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515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3486" rtl="0" eaLnBrk="1" latinLnBrk="0" hangingPunct="1">
        <a:lnSpc>
          <a:spcPct val="90000"/>
        </a:lnSpc>
        <a:spcBef>
          <a:spcPct val="0"/>
        </a:spcBef>
        <a:buNone/>
        <a:defRPr sz="439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371" indent="-228371" algn="l" defTabSz="913486" rtl="0" eaLnBrk="1" latinLnBrk="0" hangingPunct="1">
        <a:lnSpc>
          <a:spcPct val="90000"/>
        </a:lnSpc>
        <a:spcBef>
          <a:spcPts val="999"/>
        </a:spcBef>
        <a:buFont typeface="Arial" panose="020B0604020202020204" pitchFamily="34" charset="0"/>
        <a:buChar char="•"/>
        <a:defRPr sz="2797" kern="1200">
          <a:solidFill>
            <a:schemeClr val="tx1"/>
          </a:solidFill>
          <a:latin typeface="+mn-lt"/>
          <a:ea typeface="+mn-ea"/>
          <a:cs typeface="+mn-cs"/>
        </a:defRPr>
      </a:lvl1pPr>
      <a:lvl2pPr marL="685114" indent="-228371" algn="l" defTabSz="91348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8" kern="1200">
          <a:solidFill>
            <a:schemeClr val="tx1"/>
          </a:solidFill>
          <a:latin typeface="+mn-lt"/>
          <a:ea typeface="+mn-ea"/>
          <a:cs typeface="+mn-cs"/>
        </a:defRPr>
      </a:lvl2pPr>
      <a:lvl3pPr marL="1141857" indent="-228371" algn="l" defTabSz="91348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3pPr>
      <a:lvl4pPr marL="1598600" indent="-228371" algn="l" defTabSz="91348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8" kern="1200">
          <a:solidFill>
            <a:schemeClr val="tx1"/>
          </a:solidFill>
          <a:latin typeface="+mn-lt"/>
          <a:ea typeface="+mn-ea"/>
          <a:cs typeface="+mn-cs"/>
        </a:defRPr>
      </a:lvl4pPr>
      <a:lvl5pPr marL="2055343" indent="-228371" algn="l" defTabSz="91348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8" kern="1200">
          <a:solidFill>
            <a:schemeClr val="tx1"/>
          </a:solidFill>
          <a:latin typeface="+mn-lt"/>
          <a:ea typeface="+mn-ea"/>
          <a:cs typeface="+mn-cs"/>
        </a:defRPr>
      </a:lvl5pPr>
      <a:lvl6pPr marL="2512085" indent="-228371" algn="l" defTabSz="91348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8" kern="1200">
          <a:solidFill>
            <a:schemeClr val="tx1"/>
          </a:solidFill>
          <a:latin typeface="+mn-lt"/>
          <a:ea typeface="+mn-ea"/>
          <a:cs typeface="+mn-cs"/>
        </a:defRPr>
      </a:lvl6pPr>
      <a:lvl7pPr marL="2968828" indent="-228371" algn="l" defTabSz="91348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8" kern="1200">
          <a:solidFill>
            <a:schemeClr val="tx1"/>
          </a:solidFill>
          <a:latin typeface="+mn-lt"/>
          <a:ea typeface="+mn-ea"/>
          <a:cs typeface="+mn-cs"/>
        </a:defRPr>
      </a:lvl7pPr>
      <a:lvl8pPr marL="3425571" indent="-228371" algn="l" defTabSz="91348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8" kern="1200">
          <a:solidFill>
            <a:schemeClr val="tx1"/>
          </a:solidFill>
          <a:latin typeface="+mn-lt"/>
          <a:ea typeface="+mn-ea"/>
          <a:cs typeface="+mn-cs"/>
        </a:defRPr>
      </a:lvl8pPr>
      <a:lvl9pPr marL="3882314" indent="-228371" algn="l" defTabSz="91348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486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1pPr>
      <a:lvl2pPr marL="456743" algn="l" defTabSz="913486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2pPr>
      <a:lvl3pPr marL="913486" algn="l" defTabSz="913486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3pPr>
      <a:lvl4pPr marL="1370228" algn="l" defTabSz="913486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4pPr>
      <a:lvl5pPr marL="1826971" algn="l" defTabSz="913486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5pPr>
      <a:lvl6pPr marL="2283714" algn="l" defTabSz="913486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6pPr>
      <a:lvl7pPr marL="2740457" algn="l" defTabSz="913486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7pPr>
      <a:lvl8pPr marL="3197200" algn="l" defTabSz="913486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8pPr>
      <a:lvl9pPr marL="3653942" algn="l" defTabSz="913486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34F04A2F-66C6-E4E2-7DD7-5C6EF7B3DBC1}"/>
              </a:ext>
            </a:extLst>
          </p:cNvPr>
          <p:cNvSpPr/>
          <p:nvPr/>
        </p:nvSpPr>
        <p:spPr>
          <a:xfrm rot="16200000">
            <a:off x="669776" y="3714603"/>
            <a:ext cx="7794922" cy="9134473"/>
          </a:xfrm>
          <a:prstGeom prst="rect">
            <a:avLst/>
          </a:prstGeom>
          <a:solidFill>
            <a:srgbClr val="01052B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67" dirty="0"/>
          </a:p>
        </p:txBody>
      </p:sp>
      <p:pic>
        <p:nvPicPr>
          <p:cNvPr id="29" name="Picture 28" descr="A group of surgeons in scrubs and surgical caps&#10;&#10;Description automatically generated">
            <a:extLst>
              <a:ext uri="{FF2B5EF4-FFF2-40B4-BE49-F238E27FC236}">
                <a16:creationId xmlns:a16="http://schemas.microsoft.com/office/drawing/2014/main" id="{44F98CF1-15DF-6159-8B7D-542A13744A7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8357" t="-69" r="5201" b="1212"/>
          <a:stretch/>
        </p:blipFill>
        <p:spPr>
          <a:xfrm>
            <a:off x="1" y="0"/>
            <a:ext cx="9134471" cy="7839052"/>
          </a:xfrm>
          <a:prstGeom prst="roundRect">
            <a:avLst>
              <a:gd name="adj" fmla="val 0"/>
            </a:avLst>
          </a:prstGeom>
        </p:spPr>
      </p:pic>
      <p:sp>
        <p:nvSpPr>
          <p:cNvPr id="50" name="Rectangle 49">
            <a:extLst>
              <a:ext uri="{FF2B5EF4-FFF2-40B4-BE49-F238E27FC236}">
                <a16:creationId xmlns:a16="http://schemas.microsoft.com/office/drawing/2014/main" id="{BAC4C765-249D-9D31-2555-90564FAC36F8}"/>
              </a:ext>
            </a:extLst>
          </p:cNvPr>
          <p:cNvSpPr/>
          <p:nvPr/>
        </p:nvSpPr>
        <p:spPr>
          <a:xfrm rot="16200000">
            <a:off x="386595" y="2737823"/>
            <a:ext cx="8361279" cy="9134474"/>
          </a:xfrm>
          <a:prstGeom prst="rect">
            <a:avLst/>
          </a:prstGeom>
          <a:gradFill flip="none" rotWithShape="1">
            <a:gsLst>
              <a:gs pos="45000">
                <a:srgbClr val="0F225E"/>
              </a:gs>
              <a:gs pos="0">
                <a:srgbClr val="01052B"/>
              </a:gs>
              <a:gs pos="100000">
                <a:srgbClr val="173280">
                  <a:lumMod val="100000"/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67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6754C6F-62A5-322E-7C5C-A68D15DBFBDE}"/>
              </a:ext>
            </a:extLst>
          </p:cNvPr>
          <p:cNvSpPr/>
          <p:nvPr/>
        </p:nvSpPr>
        <p:spPr>
          <a:xfrm rot="16200000">
            <a:off x="386600" y="3486907"/>
            <a:ext cx="8361279" cy="9134474"/>
          </a:xfrm>
          <a:prstGeom prst="rect">
            <a:avLst/>
          </a:prstGeom>
          <a:gradFill flip="none" rotWithShape="1">
            <a:gsLst>
              <a:gs pos="45000">
                <a:srgbClr val="0F225E"/>
              </a:gs>
              <a:gs pos="0">
                <a:srgbClr val="01052B"/>
              </a:gs>
              <a:gs pos="100000">
                <a:srgbClr val="173280">
                  <a:lumMod val="100000"/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67" dirty="0"/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63252868-2433-4D58-88F6-317DCD12E8F9}"/>
              </a:ext>
            </a:extLst>
          </p:cNvPr>
          <p:cNvGrpSpPr/>
          <p:nvPr/>
        </p:nvGrpSpPr>
        <p:grpSpPr>
          <a:xfrm>
            <a:off x="785844" y="5006346"/>
            <a:ext cx="7562785" cy="848864"/>
            <a:chOff x="1179993" y="7349860"/>
            <a:chExt cx="11356010" cy="1274624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E9BF5E27-5863-C7B9-0208-F813536CC956}"/>
                </a:ext>
              </a:extLst>
            </p:cNvPr>
            <p:cNvSpPr/>
            <p:nvPr/>
          </p:nvSpPr>
          <p:spPr>
            <a:xfrm>
              <a:off x="1179993" y="7349860"/>
              <a:ext cx="4210528" cy="1274624"/>
            </a:xfrm>
            <a:prstGeom prst="rect">
              <a:avLst/>
            </a:prstGeom>
            <a:solidFill>
              <a:srgbClr val="B3B9D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67">
                <a:solidFill>
                  <a:schemeClr val="bg2"/>
                </a:solidFill>
              </a:endParaRPr>
            </a:p>
          </p:txBody>
        </p: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D148D9BC-70FA-6339-1B92-ED31B89C4875}"/>
                </a:ext>
              </a:extLst>
            </p:cNvPr>
            <p:cNvCxnSpPr>
              <a:cxnSpLocks/>
            </p:cNvCxnSpPr>
            <p:nvPr/>
          </p:nvCxnSpPr>
          <p:spPr>
            <a:xfrm>
              <a:off x="6821813" y="7349860"/>
              <a:ext cx="0" cy="1274624"/>
            </a:xfrm>
            <a:prstGeom prst="line">
              <a:avLst/>
            </a:prstGeom>
            <a:ln>
              <a:solidFill>
                <a:srgbClr val="CDD3FB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75E2FA2F-F364-E34F-5294-296AF8B457D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5216" y="7399502"/>
              <a:ext cx="4370787" cy="1186043"/>
            </a:xfrm>
            <a:prstGeom prst="rect">
              <a:avLst/>
            </a:prstGeom>
          </p:spPr>
        </p:pic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24748BCC-1B64-421A-68D9-6A91A5A9A887}"/>
              </a:ext>
            </a:extLst>
          </p:cNvPr>
          <p:cNvSpPr txBox="1"/>
          <p:nvPr/>
        </p:nvSpPr>
        <p:spPr>
          <a:xfrm>
            <a:off x="785843" y="7654253"/>
            <a:ext cx="7562785" cy="32762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24" dirty="0">
                <a:solidFill>
                  <a:srgbClr val="FF0000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[Hospital Name] </a:t>
            </a:r>
            <a:r>
              <a:rPr lang="en-US" sz="1724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is proud to partner with Synergy Health Partners, bringing 24/7 access to expert surgical care—right here in our community.</a:t>
            </a:r>
          </a:p>
          <a:p>
            <a:endParaRPr lang="en-US" sz="1724" dirty="0">
              <a:solidFill>
                <a:schemeClr val="bg1"/>
              </a:solidFill>
              <a:latin typeface="Montserrat" pitchFamily="2" charset="77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en-US" sz="1724" b="1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Local care </a:t>
            </a:r>
            <a:r>
              <a:rPr lang="en-US" sz="1724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for emergency and elective surgeries.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1724" b="1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Experienced</a:t>
            </a:r>
            <a:r>
              <a:rPr lang="en-US" sz="1724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, mission-driven surgical teams.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1724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Seamless, </a:t>
            </a:r>
            <a:r>
              <a:rPr lang="en-US" sz="1724" b="1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high-quality care </a:t>
            </a:r>
            <a:r>
              <a:rPr lang="en-US" sz="1724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without leaving town.</a:t>
            </a:r>
          </a:p>
          <a:p>
            <a:endParaRPr lang="en-US" sz="1724" dirty="0">
              <a:solidFill>
                <a:schemeClr val="bg1"/>
              </a:solidFill>
              <a:latin typeface="Montserrat" pitchFamily="2" charset="77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n-US" sz="1724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This partnership reflects our long-term commitment to your health, your safety, and your peace of mind.</a:t>
            </a:r>
          </a:p>
          <a:p>
            <a:endParaRPr lang="en-US" sz="1724" dirty="0">
              <a:solidFill>
                <a:schemeClr val="bg1"/>
              </a:solidFill>
              <a:latin typeface="Montserrat" pitchFamily="2" charset="77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n-US" sz="1724" b="1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Meet your new surgical team today.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B0C7296-203A-1836-3561-D8C89E379ACD}"/>
              </a:ext>
            </a:extLst>
          </p:cNvPr>
          <p:cNvSpPr txBox="1"/>
          <p:nvPr/>
        </p:nvSpPr>
        <p:spPr>
          <a:xfrm>
            <a:off x="785844" y="6224838"/>
            <a:ext cx="6977118" cy="11775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526" b="1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Trusted Surgical Care </a:t>
            </a:r>
            <a:br>
              <a:rPr lang="en-US" sz="3526" b="1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3526" b="1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Now Even Closer to Home </a:t>
            </a:r>
            <a:endParaRPr lang="en-US" sz="3526" dirty="0">
              <a:solidFill>
                <a:schemeClr val="bg1"/>
              </a:solidFill>
              <a:latin typeface="Montserrat" pitchFamily="2" charset="77"/>
            </a:endParaRPr>
          </a:p>
        </p:txBody>
      </p:sp>
      <p:grpSp>
        <p:nvGrpSpPr>
          <p:cNvPr id="45" name="Google Shape;40;p39">
            <a:extLst>
              <a:ext uri="{FF2B5EF4-FFF2-40B4-BE49-F238E27FC236}">
                <a16:creationId xmlns:a16="http://schemas.microsoft.com/office/drawing/2014/main" id="{D62B1718-2765-C6FD-60DB-B9F809921857}"/>
              </a:ext>
            </a:extLst>
          </p:cNvPr>
          <p:cNvGrpSpPr/>
          <p:nvPr/>
        </p:nvGrpSpPr>
        <p:grpSpPr>
          <a:xfrm>
            <a:off x="38586" y="-6663"/>
            <a:ext cx="1856059" cy="2400911"/>
            <a:chOff x="-92075" y="-454025"/>
            <a:chExt cx="1673225" cy="2641601"/>
          </a:xfrm>
        </p:grpSpPr>
        <p:sp>
          <p:nvSpPr>
            <p:cNvPr id="46" name="Google Shape;41;p39">
              <a:extLst>
                <a:ext uri="{FF2B5EF4-FFF2-40B4-BE49-F238E27FC236}">
                  <a16:creationId xmlns:a16="http://schemas.microsoft.com/office/drawing/2014/main" id="{18CC471C-F462-F6D9-1D49-9396B4AD03E2}"/>
                </a:ext>
              </a:extLst>
            </p:cNvPr>
            <p:cNvSpPr/>
            <p:nvPr/>
          </p:nvSpPr>
          <p:spPr>
            <a:xfrm>
              <a:off x="-92075" y="-454025"/>
              <a:ext cx="1163638" cy="1628775"/>
            </a:xfrm>
            <a:custGeom>
              <a:avLst/>
              <a:gdLst/>
              <a:ahLst/>
              <a:cxnLst/>
              <a:rect l="l" t="t" r="r" b="b"/>
              <a:pathLst>
                <a:path w="733" h="1026" extrusionOk="0">
                  <a:moveTo>
                    <a:pt x="0" y="1026"/>
                  </a:moveTo>
                  <a:lnTo>
                    <a:pt x="733" y="293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1026"/>
                  </a:lnTo>
                  <a:close/>
                </a:path>
              </a:pathLst>
            </a:custGeom>
            <a:solidFill>
              <a:srgbClr val="0B2874"/>
            </a:solidFill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" name="Google Shape;42;p39">
              <a:extLst>
                <a:ext uri="{FF2B5EF4-FFF2-40B4-BE49-F238E27FC236}">
                  <a16:creationId xmlns:a16="http://schemas.microsoft.com/office/drawing/2014/main" id="{DF4DA6D3-1035-B3AB-6782-49FE8196BBAE}"/>
                </a:ext>
              </a:extLst>
            </p:cNvPr>
            <p:cNvSpPr/>
            <p:nvPr/>
          </p:nvSpPr>
          <p:spPr>
            <a:xfrm>
              <a:off x="-92075" y="646113"/>
              <a:ext cx="1163638" cy="1541463"/>
            </a:xfrm>
            <a:custGeom>
              <a:avLst/>
              <a:gdLst/>
              <a:ahLst/>
              <a:cxnLst/>
              <a:rect l="l" t="t" r="r" b="b"/>
              <a:pathLst>
                <a:path w="733" h="971" extrusionOk="0">
                  <a:moveTo>
                    <a:pt x="0" y="971"/>
                  </a:moveTo>
                  <a:lnTo>
                    <a:pt x="733" y="239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971"/>
                  </a:lnTo>
                  <a:close/>
                </a:path>
              </a:pathLst>
            </a:custGeom>
            <a:solidFill>
              <a:srgbClr val="1905F7"/>
            </a:solidFill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" name="Google Shape;43;p39">
              <a:extLst>
                <a:ext uri="{FF2B5EF4-FFF2-40B4-BE49-F238E27FC236}">
                  <a16:creationId xmlns:a16="http://schemas.microsoft.com/office/drawing/2014/main" id="{351E9470-5885-8BB2-7677-0B60C57C5318}"/>
                </a:ext>
              </a:extLst>
            </p:cNvPr>
            <p:cNvSpPr/>
            <p:nvPr/>
          </p:nvSpPr>
          <p:spPr>
            <a:xfrm>
              <a:off x="412750" y="-382588"/>
              <a:ext cx="1168400" cy="1557338"/>
            </a:xfrm>
            <a:custGeom>
              <a:avLst/>
              <a:gdLst/>
              <a:ahLst/>
              <a:cxnLst/>
              <a:rect l="l" t="t" r="r" b="b"/>
              <a:pathLst>
                <a:path w="736" h="981" extrusionOk="0">
                  <a:moveTo>
                    <a:pt x="0" y="981"/>
                  </a:moveTo>
                  <a:lnTo>
                    <a:pt x="736" y="248"/>
                  </a:lnTo>
                  <a:lnTo>
                    <a:pt x="736" y="0"/>
                  </a:lnTo>
                  <a:lnTo>
                    <a:pt x="0" y="736"/>
                  </a:lnTo>
                  <a:lnTo>
                    <a:pt x="0" y="981"/>
                  </a:lnTo>
                  <a:close/>
                </a:path>
              </a:pathLst>
            </a:custGeom>
            <a:solidFill>
              <a:srgbClr val="1437A5"/>
            </a:solidFill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" name="Google Shape;44;p39">
              <a:extLst>
                <a:ext uri="{FF2B5EF4-FFF2-40B4-BE49-F238E27FC236}">
                  <a16:creationId xmlns:a16="http://schemas.microsoft.com/office/drawing/2014/main" id="{6F13D508-4CDA-A878-E77E-4B142203DB9C}"/>
                </a:ext>
              </a:extLst>
            </p:cNvPr>
            <p:cNvSpPr/>
            <p:nvPr/>
          </p:nvSpPr>
          <p:spPr>
            <a:xfrm>
              <a:off x="412750" y="631825"/>
              <a:ext cx="1168400" cy="1555750"/>
            </a:xfrm>
            <a:custGeom>
              <a:avLst/>
              <a:gdLst/>
              <a:ahLst/>
              <a:cxnLst/>
              <a:rect l="l" t="t" r="r" b="b"/>
              <a:pathLst>
                <a:path w="736" h="980" extrusionOk="0">
                  <a:moveTo>
                    <a:pt x="736" y="0"/>
                  </a:moveTo>
                  <a:lnTo>
                    <a:pt x="0" y="735"/>
                  </a:lnTo>
                  <a:lnTo>
                    <a:pt x="0" y="980"/>
                  </a:lnTo>
                  <a:lnTo>
                    <a:pt x="736" y="248"/>
                  </a:lnTo>
                  <a:lnTo>
                    <a:pt x="736" y="0"/>
                  </a:lnTo>
                  <a:close/>
                </a:path>
              </a:pathLst>
            </a:custGeom>
            <a:solidFill>
              <a:srgbClr val="C0D8E2"/>
            </a:solidFill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3" name="Rectangle 52">
            <a:extLst>
              <a:ext uri="{FF2B5EF4-FFF2-40B4-BE49-F238E27FC236}">
                <a16:creationId xmlns:a16="http://schemas.microsoft.com/office/drawing/2014/main" id="{334F7EE6-945A-5A3E-3112-0D335D0366AC}"/>
              </a:ext>
            </a:extLst>
          </p:cNvPr>
          <p:cNvSpPr/>
          <p:nvPr/>
        </p:nvSpPr>
        <p:spPr>
          <a:xfrm>
            <a:off x="4" y="11372464"/>
            <a:ext cx="9134471" cy="555165"/>
          </a:xfrm>
          <a:prstGeom prst="rect">
            <a:avLst/>
          </a:prstGeom>
          <a:solidFill>
            <a:srgbClr val="1437A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solidFill>
                  <a:schemeClr val="bg1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[Facility Name]              |              [Phone]              |             [Website] </a:t>
            </a:r>
            <a:endParaRPr lang="en-US" sz="1800" dirty="0">
              <a:solidFill>
                <a:schemeClr val="bg1"/>
              </a:solidFill>
              <a:latin typeface="Montserrat" pitchFamily="2" charset="7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00166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D01158E-52AD-7A1C-27D0-2EA4F1640973}"/>
              </a:ext>
            </a:extLst>
          </p:cNvPr>
          <p:cNvGrpSpPr/>
          <p:nvPr/>
        </p:nvGrpSpPr>
        <p:grpSpPr>
          <a:xfrm>
            <a:off x="709740" y="351672"/>
            <a:ext cx="7764093" cy="871458"/>
            <a:chOff x="1179993" y="560622"/>
            <a:chExt cx="11356015" cy="1274624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EB09200-2710-C28C-BD05-B44BA2A30037}"/>
                </a:ext>
              </a:extLst>
            </p:cNvPr>
            <p:cNvSpPr/>
            <p:nvPr/>
          </p:nvSpPr>
          <p:spPr>
            <a:xfrm>
              <a:off x="1179993" y="560622"/>
              <a:ext cx="4210528" cy="1274624"/>
            </a:xfrm>
            <a:prstGeom prst="rect">
              <a:avLst/>
            </a:prstGeom>
            <a:solidFill>
              <a:srgbClr val="B3B9D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67">
                <a:solidFill>
                  <a:schemeClr val="bg2"/>
                </a:solidFill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70311E7-6D07-9722-DC5C-A83076288125}"/>
                </a:ext>
              </a:extLst>
            </p:cNvPr>
            <p:cNvCxnSpPr>
              <a:cxnSpLocks/>
            </p:cNvCxnSpPr>
            <p:nvPr/>
          </p:nvCxnSpPr>
          <p:spPr>
            <a:xfrm>
              <a:off x="6858000" y="560622"/>
              <a:ext cx="0" cy="127462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C4F5C6B1-ED8B-D1E1-C2AB-15897A34EC0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5221" y="604912"/>
              <a:ext cx="4370787" cy="1186043"/>
            </a:xfrm>
            <a:prstGeom prst="rect">
              <a:avLst/>
            </a:prstGeom>
          </p:spPr>
        </p:pic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48A616CB-886A-B9A9-2959-5CE62B1A2DE8}"/>
              </a:ext>
            </a:extLst>
          </p:cNvPr>
          <p:cNvSpPr/>
          <p:nvPr/>
        </p:nvSpPr>
        <p:spPr>
          <a:xfrm rot="16200000">
            <a:off x="434725" y="3479548"/>
            <a:ext cx="8265028" cy="9134475"/>
          </a:xfrm>
          <a:prstGeom prst="rect">
            <a:avLst/>
          </a:prstGeom>
          <a:gradFill flip="none" rotWithShape="1">
            <a:gsLst>
              <a:gs pos="100000">
                <a:srgbClr val="173280"/>
              </a:gs>
              <a:gs pos="0">
                <a:srgbClr val="01052B"/>
              </a:gs>
              <a:gs pos="100000">
                <a:srgbClr val="173280">
                  <a:lumMod val="100000"/>
                  <a:alpha val="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67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A3449FD-3401-D55E-6775-8E6BDBDB75A2}"/>
              </a:ext>
            </a:extLst>
          </p:cNvPr>
          <p:cNvSpPr txBox="1"/>
          <p:nvPr/>
        </p:nvSpPr>
        <p:spPr>
          <a:xfrm>
            <a:off x="709739" y="7885773"/>
            <a:ext cx="6368473" cy="32762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24" dirty="0">
                <a:solidFill>
                  <a:srgbClr val="FF0000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[Hospital Name] </a:t>
            </a:r>
            <a:r>
              <a:rPr lang="en-US" sz="1724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is proud to partner with Synergy Health Partners, bringing 24/7 access to expert surgical care—right here in our community.</a:t>
            </a:r>
          </a:p>
          <a:p>
            <a:endParaRPr lang="en-US" sz="1724" dirty="0">
              <a:solidFill>
                <a:schemeClr val="bg1"/>
              </a:solidFill>
              <a:latin typeface="Montserrat" pitchFamily="2" charset="77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en-US" sz="1724" b="1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Local care </a:t>
            </a:r>
            <a:r>
              <a:rPr lang="en-US" sz="1724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for emergency and elective surgeries.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1724" b="1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Experienced</a:t>
            </a:r>
            <a:r>
              <a:rPr lang="en-US" sz="1724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, mission-driven surgical teams.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1724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Seamless, </a:t>
            </a:r>
            <a:r>
              <a:rPr lang="en-US" sz="1724" b="1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high-quality care </a:t>
            </a:r>
            <a:r>
              <a:rPr lang="en-US" sz="1724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without leaving town.</a:t>
            </a:r>
          </a:p>
          <a:p>
            <a:endParaRPr lang="en-US" sz="1724" dirty="0">
              <a:solidFill>
                <a:schemeClr val="bg1"/>
              </a:solidFill>
              <a:latin typeface="Montserrat" pitchFamily="2" charset="77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n-US" sz="1724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This partnership reflects our long-term commitment to your health, your safety, and your peace of mind.</a:t>
            </a:r>
          </a:p>
          <a:p>
            <a:endParaRPr lang="en-US" sz="1724" dirty="0">
              <a:solidFill>
                <a:schemeClr val="bg1"/>
              </a:solidFill>
              <a:latin typeface="Montserrat" pitchFamily="2" charset="77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n-US" sz="1724" b="1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Meet your new surgical team today.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6983D67-8EAD-83C2-209D-180CAF4F6E19}"/>
              </a:ext>
            </a:extLst>
          </p:cNvPr>
          <p:cNvSpPr txBox="1"/>
          <p:nvPr/>
        </p:nvSpPr>
        <p:spPr>
          <a:xfrm>
            <a:off x="709739" y="6575129"/>
            <a:ext cx="7764093" cy="11775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526" b="1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Trusted Surgical Care </a:t>
            </a:r>
            <a:br>
              <a:rPr lang="en-US" sz="3526" b="1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3526" b="1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Now Even Closer to Home </a:t>
            </a:r>
            <a:endParaRPr lang="en-US" sz="3526" dirty="0">
              <a:solidFill>
                <a:schemeClr val="bg1"/>
              </a:solidFill>
              <a:latin typeface="Montserrat" pitchFamily="2" charset="77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E8F49AA-BC36-6831-FC0C-9908F33B8D27}"/>
              </a:ext>
            </a:extLst>
          </p:cNvPr>
          <p:cNvSpPr/>
          <p:nvPr/>
        </p:nvSpPr>
        <p:spPr>
          <a:xfrm>
            <a:off x="4" y="11472509"/>
            <a:ext cx="9134471" cy="555165"/>
          </a:xfrm>
          <a:prstGeom prst="rect">
            <a:avLst/>
          </a:prstGeom>
          <a:solidFill>
            <a:srgbClr val="1437A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solidFill>
                  <a:schemeClr val="bg1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[Facility Name]              |              [Phone]              |             [Website] </a:t>
            </a:r>
            <a:endParaRPr lang="en-US" sz="1800" dirty="0">
              <a:solidFill>
                <a:schemeClr val="bg1"/>
              </a:solidFill>
              <a:latin typeface="Montserrat" pitchFamily="2" charset="77"/>
              <a:cs typeface="Arial" panose="020B0604020202020204" pitchFamily="34" charset="0"/>
            </a:endParaRPr>
          </a:p>
        </p:txBody>
      </p:sp>
      <p:grpSp>
        <p:nvGrpSpPr>
          <p:cNvPr id="24" name="Google Shape;40;p39">
            <a:extLst>
              <a:ext uri="{FF2B5EF4-FFF2-40B4-BE49-F238E27FC236}">
                <a16:creationId xmlns:a16="http://schemas.microsoft.com/office/drawing/2014/main" id="{8B0693FD-A2F0-B05B-CB82-68622A700F45}"/>
              </a:ext>
            </a:extLst>
          </p:cNvPr>
          <p:cNvGrpSpPr/>
          <p:nvPr/>
        </p:nvGrpSpPr>
        <p:grpSpPr>
          <a:xfrm>
            <a:off x="6880725" y="8161765"/>
            <a:ext cx="2181727" cy="3331786"/>
            <a:chOff x="-92075" y="-454025"/>
            <a:chExt cx="1673225" cy="2641601"/>
          </a:xfrm>
          <a:solidFill>
            <a:schemeClr val="bg1">
              <a:alpha val="12000"/>
            </a:schemeClr>
          </a:solidFill>
        </p:grpSpPr>
        <p:sp>
          <p:nvSpPr>
            <p:cNvPr id="25" name="Google Shape;41;p39">
              <a:extLst>
                <a:ext uri="{FF2B5EF4-FFF2-40B4-BE49-F238E27FC236}">
                  <a16:creationId xmlns:a16="http://schemas.microsoft.com/office/drawing/2014/main" id="{6F70347A-0F65-338F-11A6-7649AB0DF44B}"/>
                </a:ext>
              </a:extLst>
            </p:cNvPr>
            <p:cNvSpPr/>
            <p:nvPr/>
          </p:nvSpPr>
          <p:spPr>
            <a:xfrm>
              <a:off x="-92075" y="-454025"/>
              <a:ext cx="1163638" cy="1628775"/>
            </a:xfrm>
            <a:custGeom>
              <a:avLst/>
              <a:gdLst/>
              <a:ahLst/>
              <a:cxnLst/>
              <a:rect l="l" t="t" r="r" b="b"/>
              <a:pathLst>
                <a:path w="733" h="1026" extrusionOk="0">
                  <a:moveTo>
                    <a:pt x="0" y="1026"/>
                  </a:moveTo>
                  <a:lnTo>
                    <a:pt x="733" y="293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10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" name="Google Shape;42;p39">
              <a:extLst>
                <a:ext uri="{FF2B5EF4-FFF2-40B4-BE49-F238E27FC236}">
                  <a16:creationId xmlns:a16="http://schemas.microsoft.com/office/drawing/2014/main" id="{24AEC098-52E8-3323-0F24-DE9F712071C6}"/>
                </a:ext>
              </a:extLst>
            </p:cNvPr>
            <p:cNvSpPr/>
            <p:nvPr/>
          </p:nvSpPr>
          <p:spPr>
            <a:xfrm>
              <a:off x="-92075" y="646113"/>
              <a:ext cx="1163638" cy="1541463"/>
            </a:xfrm>
            <a:custGeom>
              <a:avLst/>
              <a:gdLst/>
              <a:ahLst/>
              <a:cxnLst/>
              <a:rect l="l" t="t" r="r" b="b"/>
              <a:pathLst>
                <a:path w="733" h="971" extrusionOk="0">
                  <a:moveTo>
                    <a:pt x="0" y="971"/>
                  </a:moveTo>
                  <a:lnTo>
                    <a:pt x="733" y="239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9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" name="Google Shape;43;p39">
              <a:extLst>
                <a:ext uri="{FF2B5EF4-FFF2-40B4-BE49-F238E27FC236}">
                  <a16:creationId xmlns:a16="http://schemas.microsoft.com/office/drawing/2014/main" id="{8BAD568F-BA6F-79B5-F044-58C764644FA9}"/>
                </a:ext>
              </a:extLst>
            </p:cNvPr>
            <p:cNvSpPr/>
            <p:nvPr/>
          </p:nvSpPr>
          <p:spPr>
            <a:xfrm>
              <a:off x="412750" y="-382588"/>
              <a:ext cx="1168400" cy="1557338"/>
            </a:xfrm>
            <a:custGeom>
              <a:avLst/>
              <a:gdLst/>
              <a:ahLst/>
              <a:cxnLst/>
              <a:rect l="l" t="t" r="r" b="b"/>
              <a:pathLst>
                <a:path w="736" h="981" extrusionOk="0">
                  <a:moveTo>
                    <a:pt x="0" y="981"/>
                  </a:moveTo>
                  <a:lnTo>
                    <a:pt x="736" y="248"/>
                  </a:lnTo>
                  <a:lnTo>
                    <a:pt x="736" y="0"/>
                  </a:lnTo>
                  <a:lnTo>
                    <a:pt x="0" y="736"/>
                  </a:lnTo>
                  <a:lnTo>
                    <a:pt x="0" y="9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" name="Google Shape;44;p39">
              <a:extLst>
                <a:ext uri="{FF2B5EF4-FFF2-40B4-BE49-F238E27FC236}">
                  <a16:creationId xmlns:a16="http://schemas.microsoft.com/office/drawing/2014/main" id="{27336320-EA5E-9971-263E-10E9530C50CE}"/>
                </a:ext>
              </a:extLst>
            </p:cNvPr>
            <p:cNvSpPr/>
            <p:nvPr/>
          </p:nvSpPr>
          <p:spPr>
            <a:xfrm>
              <a:off x="412750" y="631825"/>
              <a:ext cx="1168400" cy="1555750"/>
            </a:xfrm>
            <a:custGeom>
              <a:avLst/>
              <a:gdLst/>
              <a:ahLst/>
              <a:cxnLst/>
              <a:rect l="l" t="t" r="r" b="b"/>
              <a:pathLst>
                <a:path w="736" h="980" extrusionOk="0">
                  <a:moveTo>
                    <a:pt x="736" y="0"/>
                  </a:moveTo>
                  <a:lnTo>
                    <a:pt x="0" y="735"/>
                  </a:lnTo>
                  <a:lnTo>
                    <a:pt x="0" y="980"/>
                  </a:lnTo>
                  <a:lnTo>
                    <a:pt x="736" y="248"/>
                  </a:lnTo>
                  <a:lnTo>
                    <a:pt x="73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9" name="Picture 28">
            <a:extLst>
              <a:ext uri="{FF2B5EF4-FFF2-40B4-BE49-F238E27FC236}">
                <a16:creationId xmlns:a16="http://schemas.microsoft.com/office/drawing/2014/main" id="{3A7FCCCC-2526-C8BA-F0DC-90DF6E867FD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249" t="18273" r="21551" b="21961"/>
          <a:stretch/>
        </p:blipFill>
        <p:spPr>
          <a:xfrm>
            <a:off x="405211" y="1567763"/>
            <a:ext cx="8324047" cy="4696912"/>
          </a:xfrm>
          <a:prstGeom prst="roundRect">
            <a:avLst>
              <a:gd name="adj" fmla="val 4012"/>
            </a:avLst>
          </a:prstGeom>
          <a:ln>
            <a:noFill/>
          </a:ln>
          <a:effectLst>
            <a:outerShdw sx="1000" sy="1000" algn="tl" rotWithShape="0">
              <a:srgbClr val="000000">
                <a:alpha val="0"/>
              </a:srgbClr>
            </a:outerShdw>
          </a:effectLst>
          <a:scene3d>
            <a:camera prst="orthographicFront"/>
            <a:lightRig rig="contrasting" dir="t">
              <a:rot lat="0" lon="0" rev="0"/>
            </a:lightRig>
          </a:scene3d>
          <a:sp3d prstMaterial="plastic">
            <a:bevelT w="0" h="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5801706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E5F7A0-1B67-8B3A-61E9-C44A281DDC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7FFEABC5-6B1A-22C8-DA5E-C8057D72A873}"/>
              </a:ext>
            </a:extLst>
          </p:cNvPr>
          <p:cNvSpPr/>
          <p:nvPr/>
        </p:nvSpPr>
        <p:spPr>
          <a:xfrm rot="16200000">
            <a:off x="-1522411" y="1522411"/>
            <a:ext cx="12179301" cy="9134475"/>
          </a:xfrm>
          <a:prstGeom prst="rect">
            <a:avLst/>
          </a:prstGeom>
          <a:gradFill flip="none" rotWithShape="1">
            <a:gsLst>
              <a:gs pos="100000">
                <a:srgbClr val="173280"/>
              </a:gs>
              <a:gs pos="0">
                <a:srgbClr val="01052B"/>
              </a:gs>
              <a:gs pos="100000">
                <a:srgbClr val="173280">
                  <a:lumMod val="100000"/>
                  <a:alpha val="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67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F99DFD2-562E-FF1F-B80A-37D64C15E193}"/>
              </a:ext>
            </a:extLst>
          </p:cNvPr>
          <p:cNvSpPr/>
          <p:nvPr/>
        </p:nvSpPr>
        <p:spPr>
          <a:xfrm>
            <a:off x="0" y="2750146"/>
            <a:ext cx="9134475" cy="23434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4C9D2F4-3B84-2BF7-BAE1-BF44FCD4F3DC}"/>
              </a:ext>
            </a:extLst>
          </p:cNvPr>
          <p:cNvSpPr txBox="1"/>
          <p:nvPr/>
        </p:nvSpPr>
        <p:spPr>
          <a:xfrm>
            <a:off x="709739" y="7885773"/>
            <a:ext cx="6368473" cy="32762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24" dirty="0">
                <a:solidFill>
                  <a:srgbClr val="FF0000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[Hospital Name] </a:t>
            </a:r>
            <a:r>
              <a:rPr lang="en-US" sz="1724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is proud to partner with Synergy Health Partners, bringing 24/7 access to expert surgical care—right here in our community.</a:t>
            </a:r>
          </a:p>
          <a:p>
            <a:endParaRPr lang="en-US" sz="1724" dirty="0">
              <a:solidFill>
                <a:schemeClr val="bg1"/>
              </a:solidFill>
              <a:latin typeface="Montserrat" pitchFamily="2" charset="77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en-US" sz="1724" b="1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Local care </a:t>
            </a:r>
            <a:r>
              <a:rPr lang="en-US" sz="1724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for emergency and elective surgeries.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1724" b="1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Experienced</a:t>
            </a:r>
            <a:r>
              <a:rPr lang="en-US" sz="1724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, mission-driven surgical teams.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1724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Seamless, </a:t>
            </a:r>
            <a:r>
              <a:rPr lang="en-US" sz="1724" b="1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high-quality care </a:t>
            </a:r>
            <a:r>
              <a:rPr lang="en-US" sz="1724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without leaving town.</a:t>
            </a:r>
          </a:p>
          <a:p>
            <a:endParaRPr lang="en-US" sz="1724" dirty="0">
              <a:solidFill>
                <a:schemeClr val="bg1"/>
              </a:solidFill>
              <a:latin typeface="Montserrat" pitchFamily="2" charset="77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n-US" sz="1724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This partnership reflects our long-term commitment to your health, your safety, and your peace of mind.</a:t>
            </a:r>
          </a:p>
          <a:p>
            <a:endParaRPr lang="en-US" sz="1724" dirty="0">
              <a:solidFill>
                <a:schemeClr val="bg1"/>
              </a:solidFill>
              <a:latin typeface="Montserrat" pitchFamily="2" charset="77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n-US" sz="1724" b="1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Meet your new surgical team today.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9F0B5A9-60C0-F93A-8A36-AB912F7B3DE5}"/>
              </a:ext>
            </a:extLst>
          </p:cNvPr>
          <p:cNvSpPr txBox="1"/>
          <p:nvPr/>
        </p:nvSpPr>
        <p:spPr>
          <a:xfrm>
            <a:off x="709739" y="6575129"/>
            <a:ext cx="7764093" cy="11775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526" b="1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Trusted Surgical Care </a:t>
            </a:r>
            <a:br>
              <a:rPr lang="en-US" sz="3526" b="1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3526" b="1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Now Even Closer to Home </a:t>
            </a:r>
            <a:endParaRPr lang="en-US" sz="3526" dirty="0">
              <a:solidFill>
                <a:schemeClr val="bg1"/>
              </a:solidFill>
              <a:latin typeface="Montserrat" pitchFamily="2" charset="77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ADEFF4A-4A98-AC92-8D4B-29B8607A66F2}"/>
              </a:ext>
            </a:extLst>
          </p:cNvPr>
          <p:cNvSpPr/>
          <p:nvPr/>
        </p:nvSpPr>
        <p:spPr>
          <a:xfrm>
            <a:off x="4" y="11472509"/>
            <a:ext cx="9134471" cy="555165"/>
          </a:xfrm>
          <a:prstGeom prst="rect">
            <a:avLst/>
          </a:prstGeom>
          <a:solidFill>
            <a:srgbClr val="1437A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solidFill>
                  <a:schemeClr val="bg1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[Facility Name]              |              [Phone]              |             [Website] </a:t>
            </a:r>
            <a:endParaRPr lang="en-US" sz="1800" dirty="0">
              <a:solidFill>
                <a:schemeClr val="bg1"/>
              </a:solidFill>
              <a:latin typeface="Montserrat" pitchFamily="2" charset="77"/>
              <a:cs typeface="Arial" panose="020B0604020202020204" pitchFamily="34" charset="0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4820CABC-0EB7-1FA9-7BB7-19150DC242F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7681" b="7681"/>
          <a:stretch/>
        </p:blipFill>
        <p:spPr>
          <a:xfrm>
            <a:off x="405211" y="1567763"/>
            <a:ext cx="8324047" cy="4696912"/>
          </a:xfrm>
          <a:prstGeom prst="roundRect">
            <a:avLst>
              <a:gd name="adj" fmla="val 4012"/>
            </a:avLst>
          </a:prstGeom>
          <a:ln>
            <a:noFill/>
          </a:ln>
          <a:effectLst>
            <a:outerShdw sx="1000" sy="1000" algn="tl" rotWithShape="0">
              <a:srgbClr val="000000">
                <a:alpha val="0"/>
              </a:srgbClr>
            </a:outerShdw>
          </a:effectLst>
          <a:scene3d>
            <a:camera prst="orthographicFront"/>
            <a:lightRig rig="contrasting" dir="t">
              <a:rot lat="0" lon="0" rev="0"/>
            </a:lightRig>
          </a:scene3d>
          <a:sp3d prstMaterial="plastic">
            <a:bevelT w="0" h="0" prst="relaxedInset"/>
            <a:contourClr>
              <a:srgbClr val="969696"/>
            </a:contourClr>
          </a:sp3d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597F5342-3E24-7277-D02C-D347D2A55424}"/>
              </a:ext>
            </a:extLst>
          </p:cNvPr>
          <p:cNvGrpSpPr/>
          <p:nvPr/>
        </p:nvGrpSpPr>
        <p:grpSpPr>
          <a:xfrm>
            <a:off x="785844" y="359448"/>
            <a:ext cx="7562785" cy="848864"/>
            <a:chOff x="1179993" y="7349860"/>
            <a:chExt cx="11356010" cy="1274624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860340BE-C7D9-1257-8787-9BB8D9861E27}"/>
                </a:ext>
              </a:extLst>
            </p:cNvPr>
            <p:cNvSpPr/>
            <p:nvPr/>
          </p:nvSpPr>
          <p:spPr>
            <a:xfrm>
              <a:off x="1179993" y="7349860"/>
              <a:ext cx="4210528" cy="1274624"/>
            </a:xfrm>
            <a:prstGeom prst="rect">
              <a:avLst/>
            </a:prstGeom>
            <a:solidFill>
              <a:srgbClr val="B3B9D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67">
                <a:solidFill>
                  <a:schemeClr val="bg2"/>
                </a:solidFill>
              </a:endParaRPr>
            </a:p>
          </p:txBody>
        </p: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BB8853E0-56B6-03A9-E0AC-D938313EB6D4}"/>
                </a:ext>
              </a:extLst>
            </p:cNvPr>
            <p:cNvCxnSpPr>
              <a:cxnSpLocks/>
            </p:cNvCxnSpPr>
            <p:nvPr/>
          </p:nvCxnSpPr>
          <p:spPr>
            <a:xfrm>
              <a:off x="6821813" y="7349860"/>
              <a:ext cx="0" cy="1274624"/>
            </a:xfrm>
            <a:prstGeom prst="line">
              <a:avLst/>
            </a:prstGeom>
            <a:ln>
              <a:solidFill>
                <a:srgbClr val="CDD3FB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E3C89FF-659E-C488-74F0-3838FF8E7A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5216" y="7399502"/>
              <a:ext cx="4370787" cy="1186043"/>
            </a:xfrm>
            <a:prstGeom prst="rect">
              <a:avLst/>
            </a:prstGeom>
          </p:spPr>
        </p:pic>
      </p:grpSp>
      <p:grpSp>
        <p:nvGrpSpPr>
          <p:cNvPr id="7" name="Google Shape;40;p39">
            <a:extLst>
              <a:ext uri="{FF2B5EF4-FFF2-40B4-BE49-F238E27FC236}">
                <a16:creationId xmlns:a16="http://schemas.microsoft.com/office/drawing/2014/main" id="{B4D4B0C0-C170-2727-B36A-45B77E35E042}"/>
              </a:ext>
            </a:extLst>
          </p:cNvPr>
          <p:cNvGrpSpPr/>
          <p:nvPr/>
        </p:nvGrpSpPr>
        <p:grpSpPr>
          <a:xfrm>
            <a:off x="6880725" y="8161765"/>
            <a:ext cx="2181727" cy="3331786"/>
            <a:chOff x="-92075" y="-454025"/>
            <a:chExt cx="1673225" cy="2641601"/>
          </a:xfrm>
          <a:solidFill>
            <a:schemeClr val="bg1">
              <a:alpha val="12000"/>
            </a:schemeClr>
          </a:solidFill>
        </p:grpSpPr>
        <p:sp>
          <p:nvSpPr>
            <p:cNvPr id="8" name="Google Shape;41;p39">
              <a:extLst>
                <a:ext uri="{FF2B5EF4-FFF2-40B4-BE49-F238E27FC236}">
                  <a16:creationId xmlns:a16="http://schemas.microsoft.com/office/drawing/2014/main" id="{EE0A8432-FB91-5CE7-0076-520444624A63}"/>
                </a:ext>
              </a:extLst>
            </p:cNvPr>
            <p:cNvSpPr/>
            <p:nvPr/>
          </p:nvSpPr>
          <p:spPr>
            <a:xfrm>
              <a:off x="-92075" y="-454025"/>
              <a:ext cx="1163638" cy="1628775"/>
            </a:xfrm>
            <a:custGeom>
              <a:avLst/>
              <a:gdLst/>
              <a:ahLst/>
              <a:cxnLst/>
              <a:rect l="l" t="t" r="r" b="b"/>
              <a:pathLst>
                <a:path w="733" h="1026" extrusionOk="0">
                  <a:moveTo>
                    <a:pt x="0" y="1026"/>
                  </a:moveTo>
                  <a:lnTo>
                    <a:pt x="733" y="293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10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" name="Google Shape;42;p39">
              <a:extLst>
                <a:ext uri="{FF2B5EF4-FFF2-40B4-BE49-F238E27FC236}">
                  <a16:creationId xmlns:a16="http://schemas.microsoft.com/office/drawing/2014/main" id="{51C9D4C0-874C-3056-D96D-D2ED261FB583}"/>
                </a:ext>
              </a:extLst>
            </p:cNvPr>
            <p:cNvSpPr/>
            <p:nvPr/>
          </p:nvSpPr>
          <p:spPr>
            <a:xfrm>
              <a:off x="-92075" y="646113"/>
              <a:ext cx="1163638" cy="1541463"/>
            </a:xfrm>
            <a:custGeom>
              <a:avLst/>
              <a:gdLst/>
              <a:ahLst/>
              <a:cxnLst/>
              <a:rect l="l" t="t" r="r" b="b"/>
              <a:pathLst>
                <a:path w="733" h="971" extrusionOk="0">
                  <a:moveTo>
                    <a:pt x="0" y="971"/>
                  </a:moveTo>
                  <a:lnTo>
                    <a:pt x="733" y="239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9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" name="Google Shape;43;p39">
              <a:extLst>
                <a:ext uri="{FF2B5EF4-FFF2-40B4-BE49-F238E27FC236}">
                  <a16:creationId xmlns:a16="http://schemas.microsoft.com/office/drawing/2014/main" id="{9C69C89A-85DB-C256-280F-15D26491B1E6}"/>
                </a:ext>
              </a:extLst>
            </p:cNvPr>
            <p:cNvSpPr/>
            <p:nvPr/>
          </p:nvSpPr>
          <p:spPr>
            <a:xfrm>
              <a:off x="412750" y="-382588"/>
              <a:ext cx="1168400" cy="1557338"/>
            </a:xfrm>
            <a:custGeom>
              <a:avLst/>
              <a:gdLst/>
              <a:ahLst/>
              <a:cxnLst/>
              <a:rect l="l" t="t" r="r" b="b"/>
              <a:pathLst>
                <a:path w="736" h="981" extrusionOk="0">
                  <a:moveTo>
                    <a:pt x="0" y="981"/>
                  </a:moveTo>
                  <a:lnTo>
                    <a:pt x="736" y="248"/>
                  </a:lnTo>
                  <a:lnTo>
                    <a:pt x="736" y="0"/>
                  </a:lnTo>
                  <a:lnTo>
                    <a:pt x="0" y="736"/>
                  </a:lnTo>
                  <a:lnTo>
                    <a:pt x="0" y="9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" name="Google Shape;44;p39">
              <a:extLst>
                <a:ext uri="{FF2B5EF4-FFF2-40B4-BE49-F238E27FC236}">
                  <a16:creationId xmlns:a16="http://schemas.microsoft.com/office/drawing/2014/main" id="{217970E0-DA00-7B51-79AF-68C952255ABE}"/>
                </a:ext>
              </a:extLst>
            </p:cNvPr>
            <p:cNvSpPr/>
            <p:nvPr/>
          </p:nvSpPr>
          <p:spPr>
            <a:xfrm>
              <a:off x="412750" y="631825"/>
              <a:ext cx="1168400" cy="1555750"/>
            </a:xfrm>
            <a:custGeom>
              <a:avLst/>
              <a:gdLst/>
              <a:ahLst/>
              <a:cxnLst/>
              <a:rect l="l" t="t" r="r" b="b"/>
              <a:pathLst>
                <a:path w="736" h="980" extrusionOk="0">
                  <a:moveTo>
                    <a:pt x="736" y="0"/>
                  </a:moveTo>
                  <a:lnTo>
                    <a:pt x="0" y="735"/>
                  </a:lnTo>
                  <a:lnTo>
                    <a:pt x="0" y="980"/>
                  </a:lnTo>
                  <a:lnTo>
                    <a:pt x="736" y="248"/>
                  </a:lnTo>
                  <a:lnTo>
                    <a:pt x="73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58435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FF1E0311-ED15-AF66-394A-3043B31E7608}"/>
              </a:ext>
            </a:extLst>
          </p:cNvPr>
          <p:cNvGrpSpPr/>
          <p:nvPr/>
        </p:nvGrpSpPr>
        <p:grpSpPr>
          <a:xfrm>
            <a:off x="709740" y="351672"/>
            <a:ext cx="7764093" cy="871458"/>
            <a:chOff x="1179993" y="560622"/>
            <a:chExt cx="11356015" cy="1274624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ED5A3978-4B21-2820-3498-88BE3634E159}"/>
                </a:ext>
              </a:extLst>
            </p:cNvPr>
            <p:cNvSpPr/>
            <p:nvPr/>
          </p:nvSpPr>
          <p:spPr>
            <a:xfrm>
              <a:off x="1179993" y="560622"/>
              <a:ext cx="4210528" cy="1274624"/>
            </a:xfrm>
            <a:prstGeom prst="rect">
              <a:avLst/>
            </a:prstGeom>
            <a:solidFill>
              <a:srgbClr val="B3B9D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67">
                <a:solidFill>
                  <a:schemeClr val="bg2"/>
                </a:solidFill>
              </a:endParaRP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457CF353-9AC1-68DE-F3BC-073CC65BEDA4}"/>
                </a:ext>
              </a:extLst>
            </p:cNvPr>
            <p:cNvCxnSpPr>
              <a:cxnSpLocks/>
            </p:cNvCxnSpPr>
            <p:nvPr/>
          </p:nvCxnSpPr>
          <p:spPr>
            <a:xfrm>
              <a:off x="6858000" y="560622"/>
              <a:ext cx="0" cy="127462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C7EC417-02FC-38FE-FCA2-97DDE84CC5D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5221" y="604912"/>
              <a:ext cx="4370787" cy="1186043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8B3D35EC-DCB6-FAD3-8108-AD83ACB0A1CC}"/>
              </a:ext>
            </a:extLst>
          </p:cNvPr>
          <p:cNvSpPr txBox="1"/>
          <p:nvPr/>
        </p:nvSpPr>
        <p:spPr>
          <a:xfrm>
            <a:off x="709740" y="8133582"/>
            <a:ext cx="6213662" cy="32762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24" dirty="0">
                <a:solidFill>
                  <a:srgbClr val="FF0000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[Hospital Name] </a:t>
            </a:r>
            <a:r>
              <a:rPr lang="en-US" sz="1724" dirty="0">
                <a:solidFill>
                  <a:srgbClr val="01052B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is proud to partner with Synergy Health Partners, bringing 24/7 access to expert surgical care—right here in our community.</a:t>
            </a:r>
          </a:p>
          <a:p>
            <a:endParaRPr lang="en-US" sz="1724" dirty="0">
              <a:solidFill>
                <a:srgbClr val="01052B"/>
              </a:solidFill>
              <a:latin typeface="Montserrat" pitchFamily="2" charset="77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en-US" sz="1724" b="1" dirty="0">
                <a:solidFill>
                  <a:srgbClr val="01052B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Local care </a:t>
            </a:r>
            <a:r>
              <a:rPr lang="en-US" sz="1724" dirty="0">
                <a:solidFill>
                  <a:srgbClr val="01052B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for emergency and elective surgeries.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1724" b="1" dirty="0">
                <a:solidFill>
                  <a:srgbClr val="01052B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Experienced</a:t>
            </a:r>
            <a:r>
              <a:rPr lang="en-US" sz="1724" dirty="0">
                <a:solidFill>
                  <a:srgbClr val="01052B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, mission-driven surgical teams.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1724" dirty="0">
                <a:solidFill>
                  <a:srgbClr val="01052B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Seamless, </a:t>
            </a:r>
            <a:r>
              <a:rPr lang="en-US" sz="1724" b="1" dirty="0">
                <a:solidFill>
                  <a:srgbClr val="01052B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high-quality care </a:t>
            </a:r>
            <a:r>
              <a:rPr lang="en-US" sz="1724" dirty="0">
                <a:solidFill>
                  <a:srgbClr val="01052B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without leaving town.</a:t>
            </a:r>
          </a:p>
          <a:p>
            <a:endParaRPr lang="en-US" sz="1724" dirty="0">
              <a:solidFill>
                <a:srgbClr val="01052B"/>
              </a:solidFill>
              <a:latin typeface="Montserrat" pitchFamily="2" charset="77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n-US" sz="1724" dirty="0">
                <a:solidFill>
                  <a:srgbClr val="01052B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This partnership reflects our long-term commitment to your health, your safety, and your peace of mind.</a:t>
            </a:r>
          </a:p>
          <a:p>
            <a:endParaRPr lang="en-US" sz="1724" dirty="0">
              <a:solidFill>
                <a:srgbClr val="01052B"/>
              </a:solidFill>
              <a:latin typeface="Montserrat" pitchFamily="2" charset="77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n-US" sz="1724" b="1" dirty="0">
                <a:solidFill>
                  <a:srgbClr val="01052B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Meet your new surgical team today.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F43309D-0341-656A-D2BE-6EE9026B2E28}"/>
              </a:ext>
            </a:extLst>
          </p:cNvPr>
          <p:cNvSpPr txBox="1"/>
          <p:nvPr/>
        </p:nvSpPr>
        <p:spPr>
          <a:xfrm>
            <a:off x="709739" y="6742379"/>
            <a:ext cx="7764093" cy="117750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3526" b="1" dirty="0">
                <a:solidFill>
                  <a:srgbClr val="01052B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Trusted Surgical Care </a:t>
            </a:r>
            <a:br>
              <a:rPr lang="en-US" sz="3526" b="1" dirty="0">
                <a:solidFill>
                  <a:srgbClr val="01052B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3526" b="1" dirty="0">
                <a:solidFill>
                  <a:srgbClr val="01052B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Now Even Closer to Home </a:t>
            </a:r>
            <a:endParaRPr lang="en-US" sz="3526" dirty="0">
              <a:solidFill>
                <a:srgbClr val="01052B"/>
              </a:solidFill>
              <a:latin typeface="Montserrat" pitchFamily="2" charset="77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E9F2A5F-BA30-2DF5-4F2F-842C6D9D5647}"/>
              </a:ext>
            </a:extLst>
          </p:cNvPr>
          <p:cNvSpPr/>
          <p:nvPr/>
        </p:nvSpPr>
        <p:spPr>
          <a:xfrm>
            <a:off x="4" y="11624135"/>
            <a:ext cx="9134471" cy="555165"/>
          </a:xfrm>
          <a:prstGeom prst="rect">
            <a:avLst/>
          </a:prstGeom>
          <a:solidFill>
            <a:srgbClr val="1437A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solidFill>
                  <a:schemeClr val="bg1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[Facility Name]              |              [Phone]              |             [Website] </a:t>
            </a:r>
            <a:endParaRPr lang="en-US" sz="1800" dirty="0">
              <a:solidFill>
                <a:schemeClr val="bg1"/>
              </a:solidFill>
              <a:latin typeface="Montserrat" pitchFamily="2" charset="77"/>
              <a:cs typeface="Arial" panose="020B0604020202020204" pitchFamily="34" charset="0"/>
            </a:endParaRPr>
          </a:p>
        </p:txBody>
      </p:sp>
      <p:pic>
        <p:nvPicPr>
          <p:cNvPr id="12" name="Picture 11" descr="A group of surgeons in a room&#10;&#10;Description automatically generated">
            <a:extLst>
              <a:ext uri="{FF2B5EF4-FFF2-40B4-BE49-F238E27FC236}">
                <a16:creationId xmlns:a16="http://schemas.microsoft.com/office/drawing/2014/main" id="{931DCFD0-B47A-BC80-B9FC-9E5B293C2D3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2382" t="17259" r="4788" b="7153"/>
          <a:stretch/>
        </p:blipFill>
        <p:spPr>
          <a:xfrm>
            <a:off x="426133" y="1491969"/>
            <a:ext cx="8284723" cy="5036710"/>
          </a:xfrm>
          <a:prstGeom prst="roundRect">
            <a:avLst>
              <a:gd name="adj" fmla="val 5548"/>
            </a:avLst>
          </a:prstGeom>
          <a:ln>
            <a:noFill/>
          </a:ln>
          <a:effectLst>
            <a:outerShdw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0"/>
            </a:lightRig>
          </a:scene3d>
          <a:sp3d prstMaterial="plastic">
            <a:bevelT w="0" h="0" prst="relaxedInset"/>
            <a:contourClr>
              <a:srgbClr val="969696"/>
            </a:contourClr>
          </a:sp3d>
        </p:spPr>
      </p:pic>
      <p:grpSp>
        <p:nvGrpSpPr>
          <p:cNvPr id="13" name="Google Shape;40;p39">
            <a:extLst>
              <a:ext uri="{FF2B5EF4-FFF2-40B4-BE49-F238E27FC236}">
                <a16:creationId xmlns:a16="http://schemas.microsoft.com/office/drawing/2014/main" id="{F3018FF5-63A7-08BE-5D16-079B788BD617}"/>
              </a:ext>
            </a:extLst>
          </p:cNvPr>
          <p:cNvGrpSpPr/>
          <p:nvPr/>
        </p:nvGrpSpPr>
        <p:grpSpPr>
          <a:xfrm>
            <a:off x="7166538" y="8437064"/>
            <a:ext cx="2018733" cy="3187071"/>
            <a:chOff x="-92075" y="-454025"/>
            <a:chExt cx="1673225" cy="2641601"/>
          </a:xfrm>
        </p:grpSpPr>
        <p:sp>
          <p:nvSpPr>
            <p:cNvPr id="14" name="Google Shape;41;p39">
              <a:extLst>
                <a:ext uri="{FF2B5EF4-FFF2-40B4-BE49-F238E27FC236}">
                  <a16:creationId xmlns:a16="http://schemas.microsoft.com/office/drawing/2014/main" id="{883DD211-1280-56EF-B08A-93129864C827}"/>
                </a:ext>
              </a:extLst>
            </p:cNvPr>
            <p:cNvSpPr/>
            <p:nvPr/>
          </p:nvSpPr>
          <p:spPr>
            <a:xfrm>
              <a:off x="-92075" y="-454025"/>
              <a:ext cx="1163638" cy="1628775"/>
            </a:xfrm>
            <a:custGeom>
              <a:avLst/>
              <a:gdLst/>
              <a:ahLst/>
              <a:cxnLst/>
              <a:rect l="l" t="t" r="r" b="b"/>
              <a:pathLst>
                <a:path w="733" h="1026" extrusionOk="0">
                  <a:moveTo>
                    <a:pt x="0" y="1026"/>
                  </a:moveTo>
                  <a:lnTo>
                    <a:pt x="733" y="293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1026"/>
                  </a:lnTo>
                  <a:close/>
                </a:path>
              </a:pathLst>
            </a:custGeom>
            <a:solidFill>
              <a:srgbClr val="0B2874"/>
            </a:solidFill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Google Shape;42;p39">
              <a:extLst>
                <a:ext uri="{FF2B5EF4-FFF2-40B4-BE49-F238E27FC236}">
                  <a16:creationId xmlns:a16="http://schemas.microsoft.com/office/drawing/2014/main" id="{0A420EA3-35FF-F7C0-E49D-AD54A705421F}"/>
                </a:ext>
              </a:extLst>
            </p:cNvPr>
            <p:cNvSpPr/>
            <p:nvPr/>
          </p:nvSpPr>
          <p:spPr>
            <a:xfrm>
              <a:off x="-92075" y="646113"/>
              <a:ext cx="1163638" cy="1541463"/>
            </a:xfrm>
            <a:custGeom>
              <a:avLst/>
              <a:gdLst/>
              <a:ahLst/>
              <a:cxnLst/>
              <a:rect l="l" t="t" r="r" b="b"/>
              <a:pathLst>
                <a:path w="733" h="971" extrusionOk="0">
                  <a:moveTo>
                    <a:pt x="0" y="971"/>
                  </a:moveTo>
                  <a:lnTo>
                    <a:pt x="733" y="239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971"/>
                  </a:lnTo>
                  <a:close/>
                </a:path>
              </a:pathLst>
            </a:custGeom>
            <a:solidFill>
              <a:srgbClr val="1905F7"/>
            </a:solidFill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43;p39">
              <a:extLst>
                <a:ext uri="{FF2B5EF4-FFF2-40B4-BE49-F238E27FC236}">
                  <a16:creationId xmlns:a16="http://schemas.microsoft.com/office/drawing/2014/main" id="{7A9DABDE-D3AB-55A3-FC93-D3A73DE8099D}"/>
                </a:ext>
              </a:extLst>
            </p:cNvPr>
            <p:cNvSpPr/>
            <p:nvPr/>
          </p:nvSpPr>
          <p:spPr>
            <a:xfrm>
              <a:off x="412750" y="-382588"/>
              <a:ext cx="1168400" cy="1557338"/>
            </a:xfrm>
            <a:custGeom>
              <a:avLst/>
              <a:gdLst/>
              <a:ahLst/>
              <a:cxnLst/>
              <a:rect l="l" t="t" r="r" b="b"/>
              <a:pathLst>
                <a:path w="736" h="981" extrusionOk="0">
                  <a:moveTo>
                    <a:pt x="0" y="981"/>
                  </a:moveTo>
                  <a:lnTo>
                    <a:pt x="736" y="248"/>
                  </a:lnTo>
                  <a:lnTo>
                    <a:pt x="736" y="0"/>
                  </a:lnTo>
                  <a:lnTo>
                    <a:pt x="0" y="736"/>
                  </a:lnTo>
                  <a:lnTo>
                    <a:pt x="0" y="981"/>
                  </a:lnTo>
                  <a:close/>
                </a:path>
              </a:pathLst>
            </a:custGeom>
            <a:solidFill>
              <a:srgbClr val="1437A5"/>
            </a:solidFill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44;p39">
              <a:extLst>
                <a:ext uri="{FF2B5EF4-FFF2-40B4-BE49-F238E27FC236}">
                  <a16:creationId xmlns:a16="http://schemas.microsoft.com/office/drawing/2014/main" id="{94083447-3513-3136-047E-5BF6400CC9AE}"/>
                </a:ext>
              </a:extLst>
            </p:cNvPr>
            <p:cNvSpPr/>
            <p:nvPr/>
          </p:nvSpPr>
          <p:spPr>
            <a:xfrm>
              <a:off x="412750" y="631825"/>
              <a:ext cx="1168400" cy="1555750"/>
            </a:xfrm>
            <a:custGeom>
              <a:avLst/>
              <a:gdLst/>
              <a:ahLst/>
              <a:cxnLst/>
              <a:rect l="l" t="t" r="r" b="b"/>
              <a:pathLst>
                <a:path w="736" h="980" extrusionOk="0">
                  <a:moveTo>
                    <a:pt x="736" y="0"/>
                  </a:moveTo>
                  <a:lnTo>
                    <a:pt x="0" y="735"/>
                  </a:lnTo>
                  <a:lnTo>
                    <a:pt x="0" y="980"/>
                  </a:lnTo>
                  <a:lnTo>
                    <a:pt x="736" y="248"/>
                  </a:lnTo>
                  <a:lnTo>
                    <a:pt x="736" y="0"/>
                  </a:lnTo>
                  <a:close/>
                </a:path>
              </a:pathLst>
            </a:custGeom>
            <a:solidFill>
              <a:srgbClr val="C0D8E2"/>
            </a:solidFill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78539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46D7AB5D2FA1A41963DC157AEE512FA" ma:contentTypeVersion="25" ma:contentTypeDescription="Create a new document." ma:contentTypeScope="" ma:versionID="1e0cb61f54cc001b2ff341c1eb139d8a">
  <xsd:schema xmlns:xsd="http://www.w3.org/2001/XMLSchema" xmlns:xs="http://www.w3.org/2001/XMLSchema" xmlns:p="http://schemas.microsoft.com/office/2006/metadata/properties" xmlns:ns2="5a347dbb-0562-4823-b25c-a4634986f0c1" xmlns:ns3="4e3cd7ac-3d4a-4129-8394-0e3f6c56590b" targetNamespace="http://schemas.microsoft.com/office/2006/metadata/properties" ma:root="true" ma:fieldsID="d2277bf05bdd1ca056cba8e332caf8c6" ns2:_="" ns3:_="">
    <xsd:import namespace="5a347dbb-0562-4823-b25c-a4634986f0c1"/>
    <xsd:import namespace="4e3cd7ac-3d4a-4129-8394-0e3f6c56590b"/>
    <xsd:element name="properties">
      <xsd:complexType>
        <xsd:sequence>
          <xsd:element name="documentManagement">
            <xsd:complexType>
              <xsd:all>
                <xsd:element ref="ns2:MigrationWizId" minOccurs="0"/>
                <xsd:element ref="ns2:MigrationWizIdPermissions" minOccurs="0"/>
                <xsd:element ref="ns2:MigrationWizIdVersion" minOccurs="0"/>
                <xsd:element ref="ns2:MigrationWizIdPermissionLevels" minOccurs="0"/>
                <xsd:element ref="ns2:MigrationWizIdDocumentLibraryPermissions" minOccurs="0"/>
                <xsd:element ref="ns2:MigrationWizIdSecurityGroups" minOccurs="0"/>
                <xsd:element ref="ns2:lcf76f155ced4ddcb4097134ff3c332f0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1" minOccurs="0"/>
                <xsd:element ref="ns2:lcf76f155ced4ddcb4097134ff3c332f2" minOccurs="0"/>
                <xsd:element ref="ns2:lcf76f155ced4ddcb4097134ff3c332f3" minOccurs="0"/>
                <xsd:element ref="ns2:lcf76f155ced4ddcb4097134ff3c332f4" minOccurs="0"/>
                <xsd:element ref="ns2:lcf76f155ced4ddcb4097134ff3c332f5" minOccurs="0"/>
                <xsd:element ref="ns2:lcf76f155ced4ddcb4097134ff3c332f6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347dbb-0562-4823-b25c-a4634986f0c1" elementFormDefault="qualified">
    <xsd:import namespace="http://schemas.microsoft.com/office/2006/documentManagement/types"/>
    <xsd:import namespace="http://schemas.microsoft.com/office/infopath/2007/PartnerControls"/>
    <xsd:element name="MigrationWizId" ma:index="8" nillable="true" ma:displayName="MigrationWizId" ma:internalName="MigrationWizId">
      <xsd:simpleType>
        <xsd:restriction base="dms:Text"/>
      </xsd:simpleType>
    </xsd:element>
    <xsd:element name="MigrationWizIdPermissions" ma:index="9" nillable="true" ma:displayName="MigrationWizIdPermissions" ma:internalName="MigrationWizIdPermissions">
      <xsd:simpleType>
        <xsd:restriction base="dms:Text"/>
      </xsd:simpleType>
    </xsd:element>
    <xsd:element name="MigrationWizIdVersion" ma:index="10" nillable="true" ma:displayName="MigrationWizIdVersion" ma:internalName="MigrationWizIdVersion">
      <xsd:simpleType>
        <xsd:restriction base="dms:Text"/>
      </xsd:simpleType>
    </xsd:element>
    <xsd:element name="MigrationWizIdPermissionLevels" ma:index="11" nillable="true" ma:displayName="MigrationWizIdPermissionLevels" ma:internalName="MigrationWizIdPermissionLevels">
      <xsd:simpleType>
        <xsd:restriction base="dms:Text"/>
      </xsd:simpleType>
    </xsd:element>
    <xsd:element name="MigrationWizIdDocumentLibraryPermissions" ma:index="12" nillable="true" ma:displayName="MigrationWizIdDocumentLibraryPermissions" ma:internalName="MigrationWizIdDocumentLibraryPermissions">
      <xsd:simpleType>
        <xsd:restriction base="dms:Text"/>
      </xsd:simpleType>
    </xsd:element>
    <xsd:element name="MigrationWizIdSecurityGroups" ma:index="13" nillable="true" ma:displayName="MigrationWizIdSecurityGroups" ma:internalName="MigrationWizIdSecurityGroups">
      <xsd:simpleType>
        <xsd:restriction base="dms:Text"/>
      </xsd:simpleType>
    </xsd:element>
    <xsd:element name="lcf76f155ced4ddcb4097134ff3c332f0" ma:index="14" nillable="true" ma:displayName="Image Tags_0" ma:hidden="true" ma:internalName="lcf76f155ced4ddcb4097134ff3c332f0" ma:readOnly="false">
      <xsd:simpleType>
        <xsd:restriction base="dms:Note"/>
      </xsd:simpleType>
    </xsd:element>
    <xsd:element name="MediaServiceMetadata" ma:index="15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6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1" ma:index="23" nillable="true" ma:displayName="Image Tags_0" ma:hidden="true" ma:internalName="lcf76f155ced4ddcb4097134ff3c332f1" ma:readOnly="false">
      <xsd:simpleType>
        <xsd:restriction base="dms:Note"/>
      </xsd:simpleType>
    </xsd:element>
    <xsd:element name="lcf76f155ced4ddcb4097134ff3c332f2" ma:index="24" nillable="true" ma:displayName="Image Tags_0" ma:hidden="true" ma:internalName="lcf76f155ced4ddcb4097134ff3c332f2" ma:readOnly="false">
      <xsd:simpleType>
        <xsd:restriction base="dms:Note"/>
      </xsd:simpleType>
    </xsd:element>
    <xsd:element name="lcf76f155ced4ddcb4097134ff3c332f3" ma:index="25" nillable="true" ma:displayName="Image Tags_0" ma:hidden="true" ma:internalName="lcf76f155ced4ddcb4097134ff3c332f3" ma:readOnly="false">
      <xsd:simpleType>
        <xsd:restriction base="dms:Note"/>
      </xsd:simpleType>
    </xsd:element>
    <xsd:element name="lcf76f155ced4ddcb4097134ff3c332f4" ma:index="26" nillable="true" ma:displayName="Image Tags_0" ma:hidden="true" ma:internalName="lcf76f155ced4ddcb4097134ff3c332f4" ma:readOnly="false">
      <xsd:simpleType>
        <xsd:restriction base="dms:Note"/>
      </xsd:simpleType>
    </xsd:element>
    <xsd:element name="lcf76f155ced4ddcb4097134ff3c332f5" ma:index="27" nillable="true" ma:displayName="Image Tags_0" ma:hidden="true" ma:internalName="lcf76f155ced4ddcb4097134ff3c332f5" ma:readOnly="false">
      <xsd:simpleType>
        <xsd:restriction base="dms:Note"/>
      </xsd:simpleType>
    </xsd:element>
    <xsd:element name="lcf76f155ced4ddcb4097134ff3c332f6" ma:index="28" nillable="true" ma:displayName="Image Tags_0" ma:hidden="true" ma:internalName="lcf76f155ced4ddcb4097134ff3c332f6" ma:readOnly="false">
      <xsd:simpleType>
        <xsd:restriction base="dms:Note"/>
      </xsd:simpleType>
    </xsd:element>
    <xsd:element name="lcf76f155ced4ddcb4097134ff3c332f" ma:index="30" nillable="true" ma:taxonomy="true" ma:internalName="lcf76f155ced4ddcb4097134ff3c332f" ma:taxonomyFieldName="MediaServiceImageTags" ma:displayName="Image Tags" ma:readOnly="false" ma:fieldId="{5cf76f15-5ced-4ddc-b409-7134ff3c332f}" ma:taxonomyMulti="true" ma:sspId="3bab6c9d-ffce-4f13-9568-e5644df85c8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3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3cd7ac-3d4a-4129-8394-0e3f6c56590b" elementFormDefault="qualified">
    <xsd:import namespace="http://schemas.microsoft.com/office/2006/documentManagement/types"/>
    <xsd:import namespace="http://schemas.microsoft.com/office/infopath/2007/PartnerControls"/>
    <xsd:element name="TaxCatchAll" ma:index="31" nillable="true" ma:displayName="Taxonomy Catch All Column" ma:hidden="true" ma:list="{dc5d266b-80a0-4d6d-bd8f-db8128ba2ecc}" ma:internalName="TaxCatchAll" ma:showField="CatchAllData" ma:web="4e3cd7ac-3d4a-4129-8394-0e3f6c56590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igrationWizIdSecurityGroups xmlns="5a347dbb-0562-4823-b25c-a4634986f0c1" xsi:nil="true"/>
    <MigrationWizId xmlns="5a347dbb-0562-4823-b25c-a4634986f0c1" xsi:nil="true"/>
    <MigrationWizIdPermissions xmlns="5a347dbb-0562-4823-b25c-a4634986f0c1" xsi:nil="true"/>
    <MigrationWizIdDocumentLibraryPermissions xmlns="5a347dbb-0562-4823-b25c-a4634986f0c1" xsi:nil="true"/>
    <MigrationWizIdVersion xmlns="5a347dbb-0562-4823-b25c-a4634986f0c1" xsi:nil="true"/>
    <lcf76f155ced4ddcb4097134ff3c332f xmlns="5a347dbb-0562-4823-b25c-a4634986f0c1">
      <Terms xmlns="http://schemas.microsoft.com/office/infopath/2007/PartnerControls"/>
    </lcf76f155ced4ddcb4097134ff3c332f>
    <lcf76f155ced4ddcb4097134ff3c332f6 xmlns="5a347dbb-0562-4823-b25c-a4634986f0c1" xsi:nil="true"/>
    <lcf76f155ced4ddcb4097134ff3c332f5 xmlns="5a347dbb-0562-4823-b25c-a4634986f0c1" xsi:nil="true"/>
    <TaxCatchAll xmlns="4e3cd7ac-3d4a-4129-8394-0e3f6c56590b" xsi:nil="true"/>
    <lcf76f155ced4ddcb4097134ff3c332f4 xmlns="5a347dbb-0562-4823-b25c-a4634986f0c1" xsi:nil="true"/>
    <lcf76f155ced4ddcb4097134ff3c332f3 xmlns="5a347dbb-0562-4823-b25c-a4634986f0c1" xsi:nil="true"/>
    <MigrationWizIdPermissionLevels xmlns="5a347dbb-0562-4823-b25c-a4634986f0c1" xsi:nil="true"/>
    <lcf76f155ced4ddcb4097134ff3c332f2 xmlns="5a347dbb-0562-4823-b25c-a4634986f0c1" xsi:nil="true"/>
    <lcf76f155ced4ddcb4097134ff3c332f1 xmlns="5a347dbb-0562-4823-b25c-a4634986f0c1" xsi:nil="true"/>
    <lcf76f155ced4ddcb4097134ff3c332f0 xmlns="5a347dbb-0562-4823-b25c-a4634986f0c1" xsi:nil="true"/>
  </documentManagement>
</p:properties>
</file>

<file path=customXml/itemProps1.xml><?xml version="1.0" encoding="utf-8"?>
<ds:datastoreItem xmlns:ds="http://schemas.openxmlformats.org/officeDocument/2006/customXml" ds:itemID="{8000C7D1-8E6C-4380-AA3E-BF1009C65AB8}"/>
</file>

<file path=customXml/itemProps2.xml><?xml version="1.0" encoding="utf-8"?>
<ds:datastoreItem xmlns:ds="http://schemas.openxmlformats.org/officeDocument/2006/customXml" ds:itemID="{B0AFCD9C-76B0-4A6A-8428-3B0C72457EDE}"/>
</file>

<file path=customXml/itemProps3.xml><?xml version="1.0" encoding="utf-8"?>
<ds:datastoreItem xmlns:ds="http://schemas.openxmlformats.org/officeDocument/2006/customXml" ds:itemID="{847A6847-8245-4C5E-9E86-06F4B94F2369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128</TotalTime>
  <Words>385</Words>
  <Application>Microsoft Macintosh PowerPoint</Application>
  <PresentationFormat>Ledger Paper (11x17 in)</PresentationFormat>
  <Paragraphs>45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Aptos</vt:lpstr>
      <vt:lpstr>Aptos Display</vt:lpstr>
      <vt:lpstr>Arial</vt:lpstr>
      <vt:lpstr>Montserrat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Judith Pelayo</dc:creator>
  <cp:lastModifiedBy>Brandy Riley</cp:lastModifiedBy>
  <cp:revision>43</cp:revision>
  <dcterms:created xsi:type="dcterms:W3CDTF">2025-05-14T22:19:03Z</dcterms:created>
  <dcterms:modified xsi:type="dcterms:W3CDTF">2025-05-27T10:28:51Z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0x010100346D7AB5D2FA1A41963DC157AEE512FA</vt:lpwstr>
  </property>
</Properties>
</file>